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Lst>
  <p:sldSz cy="6858000" cx="12192000"/>
  <p:notesSz cx="6858000" cy="9144000"/>
  <p:embeddedFontLst>
    <p:embeddedFont>
      <p:font typeface="Century Gothic"/>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3" roundtripDataSignature="AMtx7mj84ePB8wTbdFQ/OLIZtFtbo5lv4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CenturyGothic-bold.fntdata"/><Relationship Id="rId11" Type="http://schemas.openxmlformats.org/officeDocument/2006/relationships/slide" Target="slides/slide7.xml"/><Relationship Id="rId22" Type="http://schemas.openxmlformats.org/officeDocument/2006/relationships/font" Target="fonts/CenturyGothic-boldItalic.fntdata"/><Relationship Id="rId10" Type="http://schemas.openxmlformats.org/officeDocument/2006/relationships/slide" Target="slides/slide6.xml"/><Relationship Id="rId21" Type="http://schemas.openxmlformats.org/officeDocument/2006/relationships/font" Target="fonts/CenturyGothic-italic.fntdata"/><Relationship Id="rId13" Type="http://schemas.openxmlformats.org/officeDocument/2006/relationships/slide" Target="slides/slide9.xml"/><Relationship Id="rId12" Type="http://schemas.openxmlformats.org/officeDocument/2006/relationships/slide" Target="slides/slide8.xml"/><Relationship Id="rId23" Type="http://customschemas.google.com/relationships/presentationmetadata" Target="meta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font" Target="fonts/CenturyGothic-regular.fntdata"/><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4" name="Google Shape;174;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g2ca0df515a1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92" name="Google Shape;192;g2ca0df515a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g2ca0df515a1_0_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98" name="Google Shape;198;g2ca0df515a1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g2ca0df515a1_0_1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04" name="Google Shape;204;g2ca0df515a1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folie" type="title">
  <p:cSld name="TITLE">
    <p:spTree>
      <p:nvGrpSpPr>
        <p:cNvPr id="38" name="Shape 38"/>
        <p:cNvGrpSpPr/>
        <p:nvPr/>
      </p:nvGrpSpPr>
      <p:grpSpPr>
        <a:xfrm>
          <a:off x="0" y="0"/>
          <a:ext cx="0" cy="0"/>
          <a:chOff x="0" y="0"/>
          <a:chExt cx="0" cy="0"/>
        </a:xfrm>
      </p:grpSpPr>
      <p:sp>
        <p:nvSpPr>
          <p:cNvPr id="39" name="Google Shape;39;p13"/>
          <p:cNvSpPr txBox="1"/>
          <p:nvPr>
            <p:ph type="ctrTitle"/>
          </p:nvPr>
        </p:nvSpPr>
        <p:spPr>
          <a:xfrm>
            <a:off x="2589213" y="2514600"/>
            <a:ext cx="8915399" cy="2262781"/>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262626"/>
              </a:buClr>
              <a:buSzPts val="5400"/>
              <a:buFont typeface="Century Gothic"/>
              <a:buNone/>
              <a:defRPr sz="5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13"/>
          <p:cNvSpPr txBox="1"/>
          <p:nvPr>
            <p:ph idx="1" type="subTitle"/>
          </p:nvPr>
        </p:nvSpPr>
        <p:spPr>
          <a:xfrm>
            <a:off x="2589213" y="4777379"/>
            <a:ext cx="8915399" cy="1126283"/>
          </a:xfrm>
          <a:prstGeom prst="rect">
            <a:avLst/>
          </a:prstGeom>
          <a:noFill/>
          <a:ln>
            <a:noFill/>
          </a:ln>
        </p:spPr>
        <p:txBody>
          <a:bodyPr anchorCtr="0" anchor="t" bIns="45700" lIns="91425" spcFirstLastPara="1" rIns="91425" wrap="square" tIns="45700">
            <a:normAutofit/>
          </a:bodyPr>
          <a:lstStyle>
            <a:lvl1pPr lvl="0" algn="l">
              <a:spcBef>
                <a:spcPts val="1000"/>
              </a:spcBef>
              <a:spcAft>
                <a:spcPts val="0"/>
              </a:spcAft>
              <a:buSzPts val="1800"/>
              <a:buNone/>
              <a:defRPr>
                <a:solidFill>
                  <a:srgbClr val="595959"/>
                </a:solidFill>
              </a:defRPr>
            </a:lvl1pPr>
            <a:lvl2pPr lvl="1" algn="ctr">
              <a:spcBef>
                <a:spcPts val="1000"/>
              </a:spcBef>
              <a:spcAft>
                <a:spcPts val="0"/>
              </a:spcAft>
              <a:buSzPts val="1600"/>
              <a:buNone/>
              <a:defRPr>
                <a:solidFill>
                  <a:srgbClr val="888888"/>
                </a:solidFill>
              </a:defRPr>
            </a:lvl2pPr>
            <a:lvl3pPr lvl="2" algn="ctr">
              <a:spcBef>
                <a:spcPts val="1000"/>
              </a:spcBef>
              <a:spcAft>
                <a:spcPts val="0"/>
              </a:spcAft>
              <a:buSzPts val="1400"/>
              <a:buNone/>
              <a:defRPr>
                <a:solidFill>
                  <a:srgbClr val="888888"/>
                </a:solidFill>
              </a:defRPr>
            </a:lvl3pPr>
            <a:lvl4pPr lvl="3" algn="ctr">
              <a:spcBef>
                <a:spcPts val="1000"/>
              </a:spcBef>
              <a:spcAft>
                <a:spcPts val="0"/>
              </a:spcAft>
              <a:buSzPts val="1200"/>
              <a:buNone/>
              <a:defRPr>
                <a:solidFill>
                  <a:srgbClr val="888888"/>
                </a:solidFill>
              </a:defRPr>
            </a:lvl4pPr>
            <a:lvl5pPr lvl="4" algn="ctr">
              <a:spcBef>
                <a:spcPts val="1000"/>
              </a:spcBef>
              <a:spcAft>
                <a:spcPts val="0"/>
              </a:spcAft>
              <a:buSzPts val="1200"/>
              <a:buNone/>
              <a:defRPr>
                <a:solidFill>
                  <a:srgbClr val="888888"/>
                </a:solidFill>
              </a:defRPr>
            </a:lvl5pPr>
            <a:lvl6pPr lvl="5" algn="ctr">
              <a:spcBef>
                <a:spcPts val="1000"/>
              </a:spcBef>
              <a:spcAft>
                <a:spcPts val="0"/>
              </a:spcAft>
              <a:buSzPts val="1200"/>
              <a:buNone/>
              <a:defRPr>
                <a:solidFill>
                  <a:srgbClr val="888888"/>
                </a:solidFill>
              </a:defRPr>
            </a:lvl6pPr>
            <a:lvl7pPr lvl="6" algn="ctr">
              <a:spcBef>
                <a:spcPts val="1000"/>
              </a:spcBef>
              <a:spcAft>
                <a:spcPts val="0"/>
              </a:spcAft>
              <a:buSzPts val="1200"/>
              <a:buNone/>
              <a:defRPr>
                <a:solidFill>
                  <a:srgbClr val="888888"/>
                </a:solidFill>
              </a:defRPr>
            </a:lvl7pPr>
            <a:lvl8pPr lvl="7" algn="ctr">
              <a:spcBef>
                <a:spcPts val="1000"/>
              </a:spcBef>
              <a:spcAft>
                <a:spcPts val="0"/>
              </a:spcAft>
              <a:buSzPts val="1200"/>
              <a:buNone/>
              <a:defRPr>
                <a:solidFill>
                  <a:srgbClr val="888888"/>
                </a:solidFill>
              </a:defRPr>
            </a:lvl8pPr>
            <a:lvl9pPr lvl="8" algn="ctr">
              <a:spcBef>
                <a:spcPts val="1000"/>
              </a:spcBef>
              <a:spcAft>
                <a:spcPts val="0"/>
              </a:spcAft>
              <a:buSzPts val="1200"/>
              <a:buNone/>
              <a:defRPr>
                <a:solidFill>
                  <a:srgbClr val="888888"/>
                </a:solidFill>
              </a:defRPr>
            </a:lvl9pPr>
          </a:lstStyle>
          <a:p/>
        </p:txBody>
      </p:sp>
      <p:sp>
        <p:nvSpPr>
          <p:cNvPr id="41" name="Google Shape;41;p13"/>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13"/>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13"/>
          <p:cNvSpPr/>
          <p:nvPr/>
        </p:nvSpPr>
        <p:spPr>
          <a:xfrm>
            <a:off x="0" y="4323810"/>
            <a:ext cx="1744652" cy="778589"/>
          </a:xfrm>
          <a:custGeom>
            <a:rect b="b" l="l" r="r" t="t"/>
            <a:pathLst>
              <a:path extrusionOk="0" h="166" w="372">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13"/>
          <p:cNvSpPr txBox="1"/>
          <p:nvPr>
            <p:ph idx="12" type="sldNum"/>
          </p:nvPr>
        </p:nvSpPr>
        <p:spPr>
          <a:xfrm>
            <a:off x="531812" y="4529540"/>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ld mit Überschrift" type="picTx">
  <p:cSld name="PICTURE_WITH_CAPTION_TEXT">
    <p:spTree>
      <p:nvGrpSpPr>
        <p:cNvPr id="103" name="Shape 103"/>
        <p:cNvGrpSpPr/>
        <p:nvPr/>
      </p:nvGrpSpPr>
      <p:grpSpPr>
        <a:xfrm>
          <a:off x="0" y="0"/>
          <a:ext cx="0" cy="0"/>
          <a:chOff x="0" y="0"/>
          <a:chExt cx="0" cy="0"/>
        </a:xfrm>
      </p:grpSpPr>
      <p:sp>
        <p:nvSpPr>
          <p:cNvPr id="104" name="Google Shape;104;p22"/>
          <p:cNvSpPr txBox="1"/>
          <p:nvPr>
            <p:ph type="title"/>
          </p:nvPr>
        </p:nvSpPr>
        <p:spPr>
          <a:xfrm>
            <a:off x="2589213" y="4800600"/>
            <a:ext cx="8915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262626"/>
              </a:buClr>
              <a:buSzPts val="2400"/>
              <a:buFont typeface="Century Gothic"/>
              <a:buNone/>
              <a:defRPr b="0" sz="2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5" name="Google Shape;105;p22"/>
          <p:cNvSpPr/>
          <p:nvPr>
            <p:ph idx="2" type="pic"/>
          </p:nvPr>
        </p:nvSpPr>
        <p:spPr>
          <a:xfrm>
            <a:off x="2589212" y="634965"/>
            <a:ext cx="8915400" cy="3854970"/>
          </a:xfrm>
          <a:prstGeom prst="rect">
            <a:avLst/>
          </a:prstGeom>
          <a:noFill/>
          <a:ln>
            <a:noFill/>
          </a:ln>
        </p:spPr>
      </p:sp>
      <p:sp>
        <p:nvSpPr>
          <p:cNvPr id="106" name="Google Shape;106;p22"/>
          <p:cNvSpPr txBox="1"/>
          <p:nvPr>
            <p:ph idx="1" type="body"/>
          </p:nvPr>
        </p:nvSpPr>
        <p:spPr>
          <a:xfrm>
            <a:off x="2589213" y="5367338"/>
            <a:ext cx="8915400" cy="493712"/>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200"/>
              <a:buNone/>
              <a:defRPr sz="1200"/>
            </a:lvl1pPr>
            <a:lvl2pPr indent="-228600" lvl="1" marL="914400" algn="l">
              <a:spcBef>
                <a:spcPts val="1000"/>
              </a:spcBef>
              <a:spcAft>
                <a:spcPts val="0"/>
              </a:spcAft>
              <a:buSzPts val="1200"/>
              <a:buNone/>
              <a:defRPr sz="1200"/>
            </a:lvl2pPr>
            <a:lvl3pPr indent="-228600" lvl="2" marL="1371600" algn="l">
              <a:spcBef>
                <a:spcPts val="1000"/>
              </a:spcBef>
              <a:spcAft>
                <a:spcPts val="0"/>
              </a:spcAft>
              <a:buSzPts val="1000"/>
              <a:buNone/>
              <a:defRPr sz="1000"/>
            </a:lvl3pPr>
            <a:lvl4pPr indent="-228600" lvl="3" marL="1828800" algn="l">
              <a:spcBef>
                <a:spcPts val="1000"/>
              </a:spcBef>
              <a:spcAft>
                <a:spcPts val="0"/>
              </a:spcAft>
              <a:buSzPts val="900"/>
              <a:buNone/>
              <a:defRPr sz="900"/>
            </a:lvl4pPr>
            <a:lvl5pPr indent="-228600" lvl="4" marL="2286000" algn="l">
              <a:spcBef>
                <a:spcPts val="1000"/>
              </a:spcBef>
              <a:spcAft>
                <a:spcPts val="0"/>
              </a:spcAft>
              <a:buSzPts val="900"/>
              <a:buNone/>
              <a:defRPr sz="900"/>
            </a:lvl5pPr>
            <a:lvl6pPr indent="-228600" lvl="5" marL="2743200" algn="l">
              <a:spcBef>
                <a:spcPts val="1000"/>
              </a:spcBef>
              <a:spcAft>
                <a:spcPts val="0"/>
              </a:spcAft>
              <a:buSzPts val="900"/>
              <a:buNone/>
              <a:defRPr sz="900"/>
            </a:lvl6pPr>
            <a:lvl7pPr indent="-228600" lvl="6" marL="3200400" algn="l">
              <a:spcBef>
                <a:spcPts val="1000"/>
              </a:spcBef>
              <a:spcAft>
                <a:spcPts val="0"/>
              </a:spcAft>
              <a:buSzPts val="900"/>
              <a:buNone/>
              <a:defRPr sz="900"/>
            </a:lvl7pPr>
            <a:lvl8pPr indent="-228600" lvl="7" marL="3657600" algn="l">
              <a:spcBef>
                <a:spcPts val="1000"/>
              </a:spcBef>
              <a:spcAft>
                <a:spcPts val="0"/>
              </a:spcAft>
              <a:buSzPts val="900"/>
              <a:buNone/>
              <a:defRPr sz="900"/>
            </a:lvl8pPr>
            <a:lvl9pPr indent="-228600" lvl="8" marL="4114800" algn="l">
              <a:spcBef>
                <a:spcPts val="1000"/>
              </a:spcBef>
              <a:spcAft>
                <a:spcPts val="0"/>
              </a:spcAft>
              <a:buSzPts val="900"/>
              <a:buNone/>
              <a:defRPr sz="900"/>
            </a:lvl9pPr>
          </a:lstStyle>
          <a:p/>
        </p:txBody>
      </p:sp>
      <p:sp>
        <p:nvSpPr>
          <p:cNvPr id="107" name="Google Shape;107;p22"/>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8" name="Google Shape;108;p22"/>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9" name="Google Shape;109;p22"/>
          <p:cNvSpPr/>
          <p:nvPr/>
        </p:nvSpPr>
        <p:spPr>
          <a:xfrm flipH="1" rot="10800000">
            <a:off x="-4189" y="491172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22"/>
          <p:cNvSpPr txBox="1"/>
          <p:nvPr>
            <p:ph idx="12" type="sldNum"/>
          </p:nvPr>
        </p:nvSpPr>
        <p:spPr>
          <a:xfrm>
            <a:off x="531812" y="4983087"/>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Zitat mit Beschriftung">
  <p:cSld name="Zitat mit Beschriftung">
    <p:spTree>
      <p:nvGrpSpPr>
        <p:cNvPr id="111" name="Shape 111"/>
        <p:cNvGrpSpPr/>
        <p:nvPr/>
      </p:nvGrpSpPr>
      <p:grpSpPr>
        <a:xfrm>
          <a:off x="0" y="0"/>
          <a:ext cx="0" cy="0"/>
          <a:chOff x="0" y="0"/>
          <a:chExt cx="0" cy="0"/>
        </a:xfrm>
      </p:grpSpPr>
      <p:sp>
        <p:nvSpPr>
          <p:cNvPr id="112" name="Google Shape;112;p23"/>
          <p:cNvSpPr txBox="1"/>
          <p:nvPr>
            <p:ph type="title"/>
          </p:nvPr>
        </p:nvSpPr>
        <p:spPr>
          <a:xfrm>
            <a:off x="2849949" y="609600"/>
            <a:ext cx="8393926" cy="2895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rgbClr val="262626"/>
              </a:buClr>
              <a:buSzPts val="4800"/>
              <a:buFont typeface="Century Gothic"/>
              <a:buNone/>
              <a:defRPr b="0" sz="48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23"/>
          <p:cNvSpPr txBox="1"/>
          <p:nvPr>
            <p:ph idx="1" type="body"/>
          </p:nvPr>
        </p:nvSpPr>
        <p:spPr>
          <a:xfrm>
            <a:off x="3275012" y="3505200"/>
            <a:ext cx="7536554" cy="381000"/>
          </a:xfrm>
          <a:prstGeom prst="rect">
            <a:avLst/>
          </a:prstGeom>
          <a:noFill/>
          <a:ln>
            <a:noFill/>
          </a:ln>
        </p:spPr>
        <p:txBody>
          <a:bodyPr anchorCtr="0" anchor="ctr" bIns="45700" lIns="91425" spcFirstLastPara="1" rIns="91425" wrap="square" tIns="45700">
            <a:noAutofit/>
          </a:bodyPr>
          <a:lstStyle>
            <a:lvl1pPr indent="-228600" lvl="0" marL="457200" algn="l">
              <a:spcBef>
                <a:spcPts val="1000"/>
              </a:spcBef>
              <a:spcAft>
                <a:spcPts val="0"/>
              </a:spcAft>
              <a:buSzPts val="1600"/>
              <a:buFont typeface="Century Gothic"/>
              <a:buNone/>
              <a:defRPr sz="1600">
                <a:solidFill>
                  <a:srgbClr val="7F7F7F"/>
                </a:solidFill>
              </a:defRPr>
            </a:lvl1pPr>
            <a:lvl2pPr indent="-228600" lvl="1" marL="914400" algn="l">
              <a:spcBef>
                <a:spcPts val="1000"/>
              </a:spcBef>
              <a:spcAft>
                <a:spcPts val="0"/>
              </a:spcAft>
              <a:buSzPts val="1600"/>
              <a:buFont typeface="Century Gothic"/>
              <a:buNone/>
              <a:defRPr/>
            </a:lvl2pPr>
            <a:lvl3pPr indent="-228600" lvl="2" marL="1371600" algn="l">
              <a:spcBef>
                <a:spcPts val="1000"/>
              </a:spcBef>
              <a:spcAft>
                <a:spcPts val="0"/>
              </a:spcAft>
              <a:buSzPts val="1400"/>
              <a:buFont typeface="Century Gothic"/>
              <a:buNone/>
              <a:defRPr/>
            </a:lvl3pPr>
            <a:lvl4pPr indent="-228600" lvl="3" marL="1828800" algn="l">
              <a:spcBef>
                <a:spcPts val="1000"/>
              </a:spcBef>
              <a:spcAft>
                <a:spcPts val="0"/>
              </a:spcAft>
              <a:buSzPts val="1200"/>
              <a:buFont typeface="Century Gothic"/>
              <a:buNone/>
              <a:defRPr/>
            </a:lvl4pPr>
            <a:lvl5pPr indent="-228600" lvl="4" marL="2286000" algn="l">
              <a:spcBef>
                <a:spcPts val="1000"/>
              </a:spcBef>
              <a:spcAft>
                <a:spcPts val="0"/>
              </a:spcAft>
              <a:buSzPts val="1200"/>
              <a:buFont typeface="Century Gothic"/>
              <a:buNone/>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114" name="Google Shape;114;p23"/>
          <p:cNvSpPr txBox="1"/>
          <p:nvPr>
            <p:ph idx="2" type="body"/>
          </p:nvPr>
        </p:nvSpPr>
        <p:spPr>
          <a:xfrm>
            <a:off x="2589212" y="4354046"/>
            <a:ext cx="8915399" cy="1555864"/>
          </a:xfrm>
          <a:prstGeom prst="rect">
            <a:avLst/>
          </a:prstGeom>
          <a:noFill/>
          <a:ln>
            <a:noFill/>
          </a:ln>
        </p:spPr>
        <p:txBody>
          <a:bodyPr anchorCtr="0" anchor="ctr" bIns="45700" lIns="91425" spcFirstLastPara="1" rIns="91425" wrap="square" tIns="45700">
            <a:normAutofit/>
          </a:bodyPr>
          <a:lstStyle>
            <a:lvl1pPr indent="-228600" lvl="0" marL="457200" algn="l">
              <a:spcBef>
                <a:spcPts val="1000"/>
              </a:spcBef>
              <a:spcAft>
                <a:spcPts val="0"/>
              </a:spcAft>
              <a:buSzPts val="1800"/>
              <a:buNone/>
              <a:defRPr sz="1800">
                <a:solidFill>
                  <a:srgbClr val="595959"/>
                </a:solidFill>
              </a:defRPr>
            </a:lvl1pPr>
            <a:lvl2pPr indent="-228600" lvl="1" marL="914400" algn="l">
              <a:spcBef>
                <a:spcPts val="1000"/>
              </a:spcBef>
              <a:spcAft>
                <a:spcPts val="0"/>
              </a:spcAft>
              <a:buSzPts val="1800"/>
              <a:buNone/>
              <a:defRPr sz="1800">
                <a:solidFill>
                  <a:srgbClr val="888888"/>
                </a:solidFill>
              </a:defRPr>
            </a:lvl2pPr>
            <a:lvl3pPr indent="-228600" lvl="2" marL="1371600" algn="l">
              <a:spcBef>
                <a:spcPts val="1000"/>
              </a:spcBef>
              <a:spcAft>
                <a:spcPts val="0"/>
              </a:spcAft>
              <a:buSzPts val="1600"/>
              <a:buNone/>
              <a:defRPr sz="1600">
                <a:solidFill>
                  <a:srgbClr val="888888"/>
                </a:solidFill>
              </a:defRPr>
            </a:lvl3pPr>
            <a:lvl4pPr indent="-228600" lvl="3" marL="1828800" algn="l">
              <a:spcBef>
                <a:spcPts val="1000"/>
              </a:spcBef>
              <a:spcAft>
                <a:spcPts val="0"/>
              </a:spcAft>
              <a:buSzPts val="1400"/>
              <a:buNone/>
              <a:defRPr sz="1400">
                <a:solidFill>
                  <a:srgbClr val="888888"/>
                </a:solidFill>
              </a:defRPr>
            </a:lvl4pPr>
            <a:lvl5pPr indent="-228600" lvl="4" marL="2286000" algn="l">
              <a:spcBef>
                <a:spcPts val="1000"/>
              </a:spcBef>
              <a:spcAft>
                <a:spcPts val="0"/>
              </a:spcAft>
              <a:buSzPts val="1400"/>
              <a:buNone/>
              <a:defRPr sz="1400">
                <a:solidFill>
                  <a:srgbClr val="888888"/>
                </a:solidFill>
              </a:defRPr>
            </a:lvl5pPr>
            <a:lvl6pPr indent="-228600" lvl="5" marL="2743200" algn="l">
              <a:spcBef>
                <a:spcPts val="1000"/>
              </a:spcBef>
              <a:spcAft>
                <a:spcPts val="0"/>
              </a:spcAft>
              <a:buSzPts val="1400"/>
              <a:buNone/>
              <a:defRPr sz="1400">
                <a:solidFill>
                  <a:srgbClr val="888888"/>
                </a:solidFill>
              </a:defRPr>
            </a:lvl6pPr>
            <a:lvl7pPr indent="-228600" lvl="6" marL="3200400" algn="l">
              <a:spcBef>
                <a:spcPts val="1000"/>
              </a:spcBef>
              <a:spcAft>
                <a:spcPts val="0"/>
              </a:spcAft>
              <a:buSzPts val="1400"/>
              <a:buNone/>
              <a:defRPr sz="1400">
                <a:solidFill>
                  <a:srgbClr val="888888"/>
                </a:solidFill>
              </a:defRPr>
            </a:lvl7pPr>
            <a:lvl8pPr indent="-228600" lvl="7" marL="3657600" algn="l">
              <a:spcBef>
                <a:spcPts val="1000"/>
              </a:spcBef>
              <a:spcAft>
                <a:spcPts val="0"/>
              </a:spcAft>
              <a:buSzPts val="1400"/>
              <a:buNone/>
              <a:defRPr sz="1400">
                <a:solidFill>
                  <a:srgbClr val="888888"/>
                </a:solidFill>
              </a:defRPr>
            </a:lvl8pPr>
            <a:lvl9pPr indent="-228600" lvl="8" marL="4114800" algn="l">
              <a:spcBef>
                <a:spcPts val="1000"/>
              </a:spcBef>
              <a:spcAft>
                <a:spcPts val="0"/>
              </a:spcAft>
              <a:buSzPts val="1400"/>
              <a:buNone/>
              <a:defRPr sz="1400">
                <a:solidFill>
                  <a:srgbClr val="888888"/>
                </a:solidFill>
              </a:defRPr>
            </a:lvl9pPr>
          </a:lstStyle>
          <a:p/>
        </p:txBody>
      </p:sp>
      <p:sp>
        <p:nvSpPr>
          <p:cNvPr id="115" name="Google Shape;115;p23"/>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6" name="Google Shape;116;p23"/>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7" name="Google Shape;117;p23"/>
          <p:cNvSpPr/>
          <p:nvPr/>
        </p:nvSpPr>
        <p:spPr>
          <a:xfrm flipH="1" rot="10800000">
            <a:off x="-4189" y="31781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23"/>
          <p:cNvSpPr txBox="1"/>
          <p:nvPr>
            <p:ph idx="12" type="sldNum"/>
          </p:nvPr>
        </p:nvSpPr>
        <p:spPr>
          <a:xfrm>
            <a:off x="531812" y="3244139"/>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119" name="Google Shape;119;p23"/>
          <p:cNvSpPr txBox="1"/>
          <p:nvPr/>
        </p:nvSpPr>
        <p:spPr>
          <a:xfrm>
            <a:off x="2467652" y="648005"/>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en-US" sz="8000" u="none" cap="none" strike="noStrike">
                <a:solidFill>
                  <a:schemeClr val="accent1"/>
                </a:solidFill>
                <a:latin typeface="Arial"/>
                <a:ea typeface="Arial"/>
                <a:cs typeface="Arial"/>
                <a:sym typeface="Arial"/>
              </a:rPr>
              <a:t>“</a:t>
            </a:r>
            <a:endParaRPr/>
          </a:p>
        </p:txBody>
      </p:sp>
      <p:sp>
        <p:nvSpPr>
          <p:cNvPr id="120" name="Google Shape;120;p23"/>
          <p:cNvSpPr txBox="1"/>
          <p:nvPr/>
        </p:nvSpPr>
        <p:spPr>
          <a:xfrm>
            <a:off x="11114852" y="2905306"/>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en-US" sz="8000" u="none" cap="none" strike="noStrike">
                <a:solidFill>
                  <a:schemeClr val="accent1"/>
                </a:solidFill>
                <a:latin typeface="Arial"/>
                <a:ea typeface="Arial"/>
                <a:cs typeface="Arial"/>
                <a:sym typeface="Arial"/>
              </a:rPr>
              <a:t>”</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menskarte">
  <p:cSld name="Namenskarte">
    <p:spTree>
      <p:nvGrpSpPr>
        <p:cNvPr id="121" name="Shape 121"/>
        <p:cNvGrpSpPr/>
        <p:nvPr/>
      </p:nvGrpSpPr>
      <p:grpSpPr>
        <a:xfrm>
          <a:off x="0" y="0"/>
          <a:ext cx="0" cy="0"/>
          <a:chOff x="0" y="0"/>
          <a:chExt cx="0" cy="0"/>
        </a:xfrm>
      </p:grpSpPr>
      <p:sp>
        <p:nvSpPr>
          <p:cNvPr id="122" name="Google Shape;122;p24"/>
          <p:cNvSpPr txBox="1"/>
          <p:nvPr>
            <p:ph type="title"/>
          </p:nvPr>
        </p:nvSpPr>
        <p:spPr>
          <a:xfrm>
            <a:off x="2589213" y="2438400"/>
            <a:ext cx="8915400" cy="2724845"/>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262626"/>
              </a:buClr>
              <a:buSzPts val="4800"/>
              <a:buFont typeface="Century Gothic"/>
              <a:buNone/>
              <a:defRPr b="0" sz="48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3" name="Google Shape;123;p24"/>
          <p:cNvSpPr txBox="1"/>
          <p:nvPr>
            <p:ph idx="1" type="body"/>
          </p:nvPr>
        </p:nvSpPr>
        <p:spPr>
          <a:xfrm>
            <a:off x="2589213" y="5181600"/>
            <a:ext cx="8915400" cy="729622"/>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800"/>
              <a:buNone/>
              <a:defRPr>
                <a:solidFill>
                  <a:srgbClr val="595959"/>
                </a:solidFill>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124" name="Google Shape;124;p24"/>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24"/>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24"/>
          <p:cNvSpPr/>
          <p:nvPr/>
        </p:nvSpPr>
        <p:spPr>
          <a:xfrm flipH="1" rot="10800000">
            <a:off x="-4189" y="491172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24"/>
          <p:cNvSpPr txBox="1"/>
          <p:nvPr>
            <p:ph idx="12" type="sldNum"/>
          </p:nvPr>
        </p:nvSpPr>
        <p:spPr>
          <a:xfrm>
            <a:off x="531812" y="4983087"/>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menskarte für Zitat">
  <p:cSld name="Namenskarte für Zitat">
    <p:spTree>
      <p:nvGrpSpPr>
        <p:cNvPr id="128" name="Shape 128"/>
        <p:cNvGrpSpPr/>
        <p:nvPr/>
      </p:nvGrpSpPr>
      <p:grpSpPr>
        <a:xfrm>
          <a:off x="0" y="0"/>
          <a:ext cx="0" cy="0"/>
          <a:chOff x="0" y="0"/>
          <a:chExt cx="0" cy="0"/>
        </a:xfrm>
      </p:grpSpPr>
      <p:sp>
        <p:nvSpPr>
          <p:cNvPr id="129" name="Google Shape;129;p25"/>
          <p:cNvSpPr txBox="1"/>
          <p:nvPr>
            <p:ph type="title"/>
          </p:nvPr>
        </p:nvSpPr>
        <p:spPr>
          <a:xfrm>
            <a:off x="2849949" y="609600"/>
            <a:ext cx="8393926" cy="2895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rgbClr val="262626"/>
              </a:buClr>
              <a:buSzPts val="4800"/>
              <a:buFont typeface="Century Gothic"/>
              <a:buNone/>
              <a:defRPr b="0" sz="48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0" name="Google Shape;130;p25"/>
          <p:cNvSpPr txBox="1"/>
          <p:nvPr>
            <p:ph idx="1" type="body"/>
          </p:nvPr>
        </p:nvSpPr>
        <p:spPr>
          <a:xfrm>
            <a:off x="2589212" y="4343400"/>
            <a:ext cx="8915400" cy="838200"/>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2400"/>
              <a:buFont typeface="Century Gothic"/>
              <a:buNone/>
              <a:defRPr sz="2400">
                <a:solidFill>
                  <a:schemeClr val="accent1"/>
                </a:solidFill>
              </a:defRPr>
            </a:lvl1pPr>
            <a:lvl2pPr indent="-228600" lvl="1" marL="914400" algn="l">
              <a:spcBef>
                <a:spcPts val="1000"/>
              </a:spcBef>
              <a:spcAft>
                <a:spcPts val="0"/>
              </a:spcAft>
              <a:buSzPts val="1600"/>
              <a:buFont typeface="Century Gothic"/>
              <a:buNone/>
              <a:defRPr/>
            </a:lvl2pPr>
            <a:lvl3pPr indent="-228600" lvl="2" marL="1371600" algn="l">
              <a:spcBef>
                <a:spcPts val="1000"/>
              </a:spcBef>
              <a:spcAft>
                <a:spcPts val="0"/>
              </a:spcAft>
              <a:buSzPts val="1400"/>
              <a:buFont typeface="Century Gothic"/>
              <a:buNone/>
              <a:defRPr/>
            </a:lvl3pPr>
            <a:lvl4pPr indent="-228600" lvl="3" marL="1828800" algn="l">
              <a:spcBef>
                <a:spcPts val="1000"/>
              </a:spcBef>
              <a:spcAft>
                <a:spcPts val="0"/>
              </a:spcAft>
              <a:buSzPts val="1200"/>
              <a:buFont typeface="Century Gothic"/>
              <a:buNone/>
              <a:defRPr/>
            </a:lvl4pPr>
            <a:lvl5pPr indent="-228600" lvl="4" marL="2286000" algn="l">
              <a:spcBef>
                <a:spcPts val="1000"/>
              </a:spcBef>
              <a:spcAft>
                <a:spcPts val="0"/>
              </a:spcAft>
              <a:buSzPts val="1200"/>
              <a:buFont typeface="Century Gothic"/>
              <a:buNone/>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131" name="Google Shape;131;p25"/>
          <p:cNvSpPr txBox="1"/>
          <p:nvPr>
            <p:ph idx="2" type="body"/>
          </p:nvPr>
        </p:nvSpPr>
        <p:spPr>
          <a:xfrm>
            <a:off x="2589213" y="5181600"/>
            <a:ext cx="8915400" cy="729622"/>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800"/>
              <a:buNone/>
              <a:defRPr>
                <a:solidFill>
                  <a:srgbClr val="595959"/>
                </a:solidFill>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132" name="Google Shape;132;p25"/>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3" name="Google Shape;133;p25"/>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4" name="Google Shape;134;p25"/>
          <p:cNvSpPr/>
          <p:nvPr/>
        </p:nvSpPr>
        <p:spPr>
          <a:xfrm flipH="1" rot="10800000">
            <a:off x="-4189" y="491172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25"/>
          <p:cNvSpPr txBox="1"/>
          <p:nvPr>
            <p:ph idx="12" type="sldNum"/>
          </p:nvPr>
        </p:nvSpPr>
        <p:spPr>
          <a:xfrm>
            <a:off x="531812" y="4983087"/>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136" name="Google Shape;136;p25"/>
          <p:cNvSpPr txBox="1"/>
          <p:nvPr/>
        </p:nvSpPr>
        <p:spPr>
          <a:xfrm>
            <a:off x="2467652" y="648005"/>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en-US" sz="8000">
                <a:solidFill>
                  <a:schemeClr val="accent1"/>
                </a:solidFill>
                <a:latin typeface="Arial"/>
                <a:ea typeface="Arial"/>
                <a:cs typeface="Arial"/>
                <a:sym typeface="Arial"/>
              </a:rPr>
              <a:t>“</a:t>
            </a:r>
            <a:endParaRPr/>
          </a:p>
        </p:txBody>
      </p:sp>
      <p:sp>
        <p:nvSpPr>
          <p:cNvPr id="137" name="Google Shape;137;p25"/>
          <p:cNvSpPr txBox="1"/>
          <p:nvPr/>
        </p:nvSpPr>
        <p:spPr>
          <a:xfrm>
            <a:off x="11114852" y="2905306"/>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en-US" sz="8000">
                <a:solidFill>
                  <a:schemeClr val="accent1"/>
                </a:solidFill>
                <a:latin typeface="Arial"/>
                <a:ea typeface="Arial"/>
                <a:cs typeface="Arial"/>
                <a:sym typeface="Arial"/>
              </a:rPr>
              <a:t>”</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ahr oder Falsch">
  <p:cSld name="Wahr oder Falsch">
    <p:spTree>
      <p:nvGrpSpPr>
        <p:cNvPr id="138" name="Shape 138"/>
        <p:cNvGrpSpPr/>
        <p:nvPr/>
      </p:nvGrpSpPr>
      <p:grpSpPr>
        <a:xfrm>
          <a:off x="0" y="0"/>
          <a:ext cx="0" cy="0"/>
          <a:chOff x="0" y="0"/>
          <a:chExt cx="0" cy="0"/>
        </a:xfrm>
      </p:grpSpPr>
      <p:sp>
        <p:nvSpPr>
          <p:cNvPr id="139" name="Google Shape;139;p26"/>
          <p:cNvSpPr txBox="1"/>
          <p:nvPr>
            <p:ph type="title"/>
          </p:nvPr>
        </p:nvSpPr>
        <p:spPr>
          <a:xfrm>
            <a:off x="2589212" y="627407"/>
            <a:ext cx="8915399" cy="288002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rgbClr val="262626"/>
              </a:buClr>
              <a:buSzPts val="4800"/>
              <a:buFont typeface="Century Gothic"/>
              <a:buNone/>
              <a:defRPr b="0" sz="48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0" name="Google Shape;140;p26"/>
          <p:cNvSpPr txBox="1"/>
          <p:nvPr>
            <p:ph idx="1" type="body"/>
          </p:nvPr>
        </p:nvSpPr>
        <p:spPr>
          <a:xfrm>
            <a:off x="2589212" y="4343400"/>
            <a:ext cx="8915400" cy="838200"/>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2400"/>
              <a:buFont typeface="Century Gothic"/>
              <a:buNone/>
              <a:defRPr sz="2400">
                <a:solidFill>
                  <a:schemeClr val="accent1"/>
                </a:solidFill>
              </a:defRPr>
            </a:lvl1pPr>
            <a:lvl2pPr indent="-228600" lvl="1" marL="914400" algn="l">
              <a:spcBef>
                <a:spcPts val="1000"/>
              </a:spcBef>
              <a:spcAft>
                <a:spcPts val="0"/>
              </a:spcAft>
              <a:buSzPts val="1600"/>
              <a:buFont typeface="Century Gothic"/>
              <a:buNone/>
              <a:defRPr/>
            </a:lvl2pPr>
            <a:lvl3pPr indent="-228600" lvl="2" marL="1371600" algn="l">
              <a:spcBef>
                <a:spcPts val="1000"/>
              </a:spcBef>
              <a:spcAft>
                <a:spcPts val="0"/>
              </a:spcAft>
              <a:buSzPts val="1400"/>
              <a:buFont typeface="Century Gothic"/>
              <a:buNone/>
              <a:defRPr/>
            </a:lvl3pPr>
            <a:lvl4pPr indent="-228600" lvl="3" marL="1828800" algn="l">
              <a:spcBef>
                <a:spcPts val="1000"/>
              </a:spcBef>
              <a:spcAft>
                <a:spcPts val="0"/>
              </a:spcAft>
              <a:buSzPts val="1200"/>
              <a:buFont typeface="Century Gothic"/>
              <a:buNone/>
              <a:defRPr/>
            </a:lvl4pPr>
            <a:lvl5pPr indent="-228600" lvl="4" marL="2286000" algn="l">
              <a:spcBef>
                <a:spcPts val="1000"/>
              </a:spcBef>
              <a:spcAft>
                <a:spcPts val="0"/>
              </a:spcAft>
              <a:buSzPts val="1200"/>
              <a:buFont typeface="Century Gothic"/>
              <a:buNone/>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141" name="Google Shape;141;p26"/>
          <p:cNvSpPr txBox="1"/>
          <p:nvPr>
            <p:ph idx="2" type="body"/>
          </p:nvPr>
        </p:nvSpPr>
        <p:spPr>
          <a:xfrm>
            <a:off x="2589213" y="5181600"/>
            <a:ext cx="8915400" cy="729622"/>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800"/>
              <a:buNone/>
              <a:defRPr>
                <a:solidFill>
                  <a:srgbClr val="595959"/>
                </a:solidFill>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142" name="Google Shape;142;p26"/>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3" name="Google Shape;143;p26"/>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4" name="Google Shape;144;p26"/>
          <p:cNvSpPr/>
          <p:nvPr/>
        </p:nvSpPr>
        <p:spPr>
          <a:xfrm flipH="1" rot="10800000">
            <a:off x="-4189" y="491172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26"/>
          <p:cNvSpPr txBox="1"/>
          <p:nvPr>
            <p:ph idx="12" type="sldNum"/>
          </p:nvPr>
        </p:nvSpPr>
        <p:spPr>
          <a:xfrm>
            <a:off x="531812" y="4983087"/>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und vertikaler Text" type="vertTx">
  <p:cSld name="VERTICAL_TEXT">
    <p:spTree>
      <p:nvGrpSpPr>
        <p:cNvPr id="146" name="Shape 146"/>
        <p:cNvGrpSpPr/>
        <p:nvPr/>
      </p:nvGrpSpPr>
      <p:grpSpPr>
        <a:xfrm>
          <a:off x="0" y="0"/>
          <a:ext cx="0" cy="0"/>
          <a:chOff x="0" y="0"/>
          <a:chExt cx="0" cy="0"/>
        </a:xfrm>
      </p:grpSpPr>
      <p:sp>
        <p:nvSpPr>
          <p:cNvPr id="147" name="Google Shape;147;p27"/>
          <p:cNvSpPr txBox="1"/>
          <p:nvPr>
            <p:ph type="title"/>
          </p:nvPr>
        </p:nvSpPr>
        <p:spPr>
          <a:xfrm>
            <a:off x="2592924" y="624110"/>
            <a:ext cx="8911687" cy="128089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rgbClr val="262626"/>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8" name="Google Shape;148;p27"/>
          <p:cNvSpPr txBox="1"/>
          <p:nvPr>
            <p:ph idx="1" type="body"/>
          </p:nvPr>
        </p:nvSpPr>
        <p:spPr>
          <a:xfrm rot="5400000">
            <a:off x="5103812" y="-381000"/>
            <a:ext cx="3886200" cy="8915400"/>
          </a:xfrm>
          <a:prstGeom prst="rect">
            <a:avLst/>
          </a:prstGeom>
          <a:noFill/>
          <a:ln>
            <a:noFill/>
          </a:ln>
        </p:spPr>
        <p:txBody>
          <a:bodyPr anchorCtr="0" anchor="t" bIns="45700" lIns="91425" spcFirstLastPara="1" rIns="91425" wrap="square" tIns="45700">
            <a:norm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149" name="Google Shape;149;p27"/>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0" name="Google Shape;150;p27"/>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1" name="Google Shape;151;p27"/>
          <p:cNvSpPr/>
          <p:nvPr/>
        </p:nvSpPr>
        <p:spPr>
          <a:xfrm flipH="1" rot="10800000">
            <a:off x="-4189" y="7143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27"/>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kaler Titel und Text" type="vertTitleAndTx">
  <p:cSld name="VERTICAL_TITLE_AND_VERTICAL_TEXT">
    <p:spTree>
      <p:nvGrpSpPr>
        <p:cNvPr id="153" name="Shape 153"/>
        <p:cNvGrpSpPr/>
        <p:nvPr/>
      </p:nvGrpSpPr>
      <p:grpSpPr>
        <a:xfrm>
          <a:off x="0" y="0"/>
          <a:ext cx="0" cy="0"/>
          <a:chOff x="0" y="0"/>
          <a:chExt cx="0" cy="0"/>
        </a:xfrm>
      </p:grpSpPr>
      <p:sp>
        <p:nvSpPr>
          <p:cNvPr id="154" name="Google Shape;154;p28"/>
          <p:cNvSpPr txBox="1"/>
          <p:nvPr>
            <p:ph type="title"/>
          </p:nvPr>
        </p:nvSpPr>
        <p:spPr>
          <a:xfrm rot="5400000">
            <a:off x="7756704" y="2165513"/>
            <a:ext cx="5283817" cy="2207601"/>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rgbClr val="262626"/>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5" name="Google Shape;155;p28"/>
          <p:cNvSpPr txBox="1"/>
          <p:nvPr>
            <p:ph idx="1" type="body"/>
          </p:nvPr>
        </p:nvSpPr>
        <p:spPr>
          <a:xfrm rot="5400000">
            <a:off x="3185803" y="30814"/>
            <a:ext cx="5283817" cy="6477000"/>
          </a:xfrm>
          <a:prstGeom prst="rect">
            <a:avLst/>
          </a:prstGeom>
          <a:noFill/>
          <a:ln>
            <a:noFill/>
          </a:ln>
        </p:spPr>
        <p:txBody>
          <a:bodyPr anchorCtr="0" anchor="t" bIns="45700" lIns="91425" spcFirstLastPara="1" rIns="91425" wrap="square" tIns="45700">
            <a:norm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156" name="Google Shape;156;p28"/>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7" name="Google Shape;157;p28"/>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8" name="Google Shape;158;p28"/>
          <p:cNvSpPr/>
          <p:nvPr/>
        </p:nvSpPr>
        <p:spPr>
          <a:xfrm flipH="1" rot="10800000">
            <a:off x="-4189" y="7143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28"/>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und Inhalt" type="obj">
  <p:cSld name="OBJECT">
    <p:spTree>
      <p:nvGrpSpPr>
        <p:cNvPr id="45" name="Shape 45"/>
        <p:cNvGrpSpPr/>
        <p:nvPr/>
      </p:nvGrpSpPr>
      <p:grpSpPr>
        <a:xfrm>
          <a:off x="0" y="0"/>
          <a:ext cx="0" cy="0"/>
          <a:chOff x="0" y="0"/>
          <a:chExt cx="0" cy="0"/>
        </a:xfrm>
      </p:grpSpPr>
      <p:sp>
        <p:nvSpPr>
          <p:cNvPr id="46" name="Google Shape;46;p14"/>
          <p:cNvSpPr txBox="1"/>
          <p:nvPr>
            <p:ph type="title"/>
          </p:nvPr>
        </p:nvSpPr>
        <p:spPr>
          <a:xfrm>
            <a:off x="2592925" y="624110"/>
            <a:ext cx="8911687" cy="128089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rgbClr val="262626"/>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14"/>
          <p:cNvSpPr txBox="1"/>
          <p:nvPr>
            <p:ph idx="1" type="body"/>
          </p:nvPr>
        </p:nvSpPr>
        <p:spPr>
          <a:xfrm>
            <a:off x="2589212" y="2133600"/>
            <a:ext cx="8915400" cy="3777622"/>
          </a:xfrm>
          <a:prstGeom prst="rect">
            <a:avLst/>
          </a:prstGeom>
          <a:noFill/>
          <a:ln>
            <a:noFill/>
          </a:ln>
        </p:spPr>
        <p:txBody>
          <a:bodyPr anchorCtr="0" anchor="t" bIns="45700" lIns="91425" spcFirstLastPara="1" rIns="91425" wrap="square" tIns="45700">
            <a:norm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48" name="Google Shape;48;p14"/>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14"/>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14"/>
          <p:cNvSpPr/>
          <p:nvPr/>
        </p:nvSpPr>
        <p:spPr>
          <a:xfrm flipH="1" rot="10800000">
            <a:off x="-4189" y="7143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14"/>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und Beschriftung">
  <p:cSld name="Titel und Beschriftung">
    <p:spTree>
      <p:nvGrpSpPr>
        <p:cNvPr id="52" name="Shape 52"/>
        <p:cNvGrpSpPr/>
        <p:nvPr/>
      </p:nvGrpSpPr>
      <p:grpSpPr>
        <a:xfrm>
          <a:off x="0" y="0"/>
          <a:ext cx="0" cy="0"/>
          <a:chOff x="0" y="0"/>
          <a:chExt cx="0" cy="0"/>
        </a:xfrm>
      </p:grpSpPr>
      <p:sp>
        <p:nvSpPr>
          <p:cNvPr id="53" name="Google Shape;53;p15"/>
          <p:cNvSpPr txBox="1"/>
          <p:nvPr>
            <p:ph type="title"/>
          </p:nvPr>
        </p:nvSpPr>
        <p:spPr>
          <a:xfrm>
            <a:off x="2589212" y="609600"/>
            <a:ext cx="8915399" cy="311704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rgbClr val="262626"/>
              </a:buClr>
              <a:buSzPts val="4800"/>
              <a:buFont typeface="Century Gothic"/>
              <a:buNone/>
              <a:defRPr b="0" sz="48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15"/>
          <p:cNvSpPr txBox="1"/>
          <p:nvPr>
            <p:ph idx="1" type="body"/>
          </p:nvPr>
        </p:nvSpPr>
        <p:spPr>
          <a:xfrm>
            <a:off x="2589212" y="4354046"/>
            <a:ext cx="8915399" cy="1555864"/>
          </a:xfrm>
          <a:prstGeom prst="rect">
            <a:avLst/>
          </a:prstGeom>
          <a:noFill/>
          <a:ln>
            <a:noFill/>
          </a:ln>
        </p:spPr>
        <p:txBody>
          <a:bodyPr anchorCtr="0" anchor="ctr" bIns="45700" lIns="91425" spcFirstLastPara="1" rIns="91425" wrap="square" tIns="45700">
            <a:normAutofit/>
          </a:bodyPr>
          <a:lstStyle>
            <a:lvl1pPr indent="-228600" lvl="0" marL="457200" algn="l">
              <a:spcBef>
                <a:spcPts val="1000"/>
              </a:spcBef>
              <a:spcAft>
                <a:spcPts val="0"/>
              </a:spcAft>
              <a:buSzPts val="1800"/>
              <a:buNone/>
              <a:defRPr sz="1800">
                <a:solidFill>
                  <a:srgbClr val="595959"/>
                </a:solidFill>
              </a:defRPr>
            </a:lvl1pPr>
            <a:lvl2pPr indent="-228600" lvl="1" marL="914400" algn="l">
              <a:spcBef>
                <a:spcPts val="1000"/>
              </a:spcBef>
              <a:spcAft>
                <a:spcPts val="0"/>
              </a:spcAft>
              <a:buSzPts val="1800"/>
              <a:buNone/>
              <a:defRPr sz="1800">
                <a:solidFill>
                  <a:srgbClr val="888888"/>
                </a:solidFill>
              </a:defRPr>
            </a:lvl2pPr>
            <a:lvl3pPr indent="-228600" lvl="2" marL="1371600" algn="l">
              <a:spcBef>
                <a:spcPts val="1000"/>
              </a:spcBef>
              <a:spcAft>
                <a:spcPts val="0"/>
              </a:spcAft>
              <a:buSzPts val="1600"/>
              <a:buNone/>
              <a:defRPr sz="1600">
                <a:solidFill>
                  <a:srgbClr val="888888"/>
                </a:solidFill>
              </a:defRPr>
            </a:lvl3pPr>
            <a:lvl4pPr indent="-228600" lvl="3" marL="1828800" algn="l">
              <a:spcBef>
                <a:spcPts val="1000"/>
              </a:spcBef>
              <a:spcAft>
                <a:spcPts val="0"/>
              </a:spcAft>
              <a:buSzPts val="1400"/>
              <a:buNone/>
              <a:defRPr sz="1400">
                <a:solidFill>
                  <a:srgbClr val="888888"/>
                </a:solidFill>
              </a:defRPr>
            </a:lvl4pPr>
            <a:lvl5pPr indent="-228600" lvl="4" marL="2286000" algn="l">
              <a:spcBef>
                <a:spcPts val="1000"/>
              </a:spcBef>
              <a:spcAft>
                <a:spcPts val="0"/>
              </a:spcAft>
              <a:buSzPts val="1400"/>
              <a:buNone/>
              <a:defRPr sz="1400">
                <a:solidFill>
                  <a:srgbClr val="888888"/>
                </a:solidFill>
              </a:defRPr>
            </a:lvl5pPr>
            <a:lvl6pPr indent="-228600" lvl="5" marL="2743200" algn="l">
              <a:spcBef>
                <a:spcPts val="1000"/>
              </a:spcBef>
              <a:spcAft>
                <a:spcPts val="0"/>
              </a:spcAft>
              <a:buSzPts val="1400"/>
              <a:buNone/>
              <a:defRPr sz="1400">
                <a:solidFill>
                  <a:srgbClr val="888888"/>
                </a:solidFill>
              </a:defRPr>
            </a:lvl6pPr>
            <a:lvl7pPr indent="-228600" lvl="6" marL="3200400" algn="l">
              <a:spcBef>
                <a:spcPts val="1000"/>
              </a:spcBef>
              <a:spcAft>
                <a:spcPts val="0"/>
              </a:spcAft>
              <a:buSzPts val="1400"/>
              <a:buNone/>
              <a:defRPr sz="1400">
                <a:solidFill>
                  <a:srgbClr val="888888"/>
                </a:solidFill>
              </a:defRPr>
            </a:lvl7pPr>
            <a:lvl8pPr indent="-228600" lvl="7" marL="3657600" algn="l">
              <a:spcBef>
                <a:spcPts val="1000"/>
              </a:spcBef>
              <a:spcAft>
                <a:spcPts val="0"/>
              </a:spcAft>
              <a:buSzPts val="1400"/>
              <a:buNone/>
              <a:defRPr sz="1400">
                <a:solidFill>
                  <a:srgbClr val="888888"/>
                </a:solidFill>
              </a:defRPr>
            </a:lvl8pPr>
            <a:lvl9pPr indent="-228600" lvl="8" marL="4114800" algn="l">
              <a:spcBef>
                <a:spcPts val="1000"/>
              </a:spcBef>
              <a:spcAft>
                <a:spcPts val="0"/>
              </a:spcAft>
              <a:buSzPts val="1400"/>
              <a:buNone/>
              <a:defRPr sz="1400">
                <a:solidFill>
                  <a:srgbClr val="888888"/>
                </a:solidFill>
              </a:defRPr>
            </a:lvl9pPr>
          </a:lstStyle>
          <a:p/>
        </p:txBody>
      </p:sp>
      <p:sp>
        <p:nvSpPr>
          <p:cNvPr id="55" name="Google Shape;55;p15"/>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15"/>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15"/>
          <p:cNvSpPr/>
          <p:nvPr/>
        </p:nvSpPr>
        <p:spPr>
          <a:xfrm flipH="1" rot="10800000">
            <a:off x="-4189" y="31781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15"/>
          <p:cNvSpPr txBox="1"/>
          <p:nvPr>
            <p:ph idx="12" type="sldNum"/>
          </p:nvPr>
        </p:nvSpPr>
        <p:spPr>
          <a:xfrm>
            <a:off x="531812" y="3244139"/>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bschnitts-&#10;überschrift" type="secHead">
  <p:cSld name="SECTION_HEADER">
    <p:spTree>
      <p:nvGrpSpPr>
        <p:cNvPr id="59" name="Shape 59"/>
        <p:cNvGrpSpPr/>
        <p:nvPr/>
      </p:nvGrpSpPr>
      <p:grpSpPr>
        <a:xfrm>
          <a:off x="0" y="0"/>
          <a:ext cx="0" cy="0"/>
          <a:chOff x="0" y="0"/>
          <a:chExt cx="0" cy="0"/>
        </a:xfrm>
      </p:grpSpPr>
      <p:sp>
        <p:nvSpPr>
          <p:cNvPr id="60" name="Google Shape;60;p16"/>
          <p:cNvSpPr txBox="1"/>
          <p:nvPr>
            <p:ph type="title"/>
          </p:nvPr>
        </p:nvSpPr>
        <p:spPr>
          <a:xfrm>
            <a:off x="2589212" y="2058750"/>
            <a:ext cx="8915399" cy="146880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262626"/>
              </a:buClr>
              <a:buSzPts val="4000"/>
              <a:buFont typeface="Century Gothic"/>
              <a:buNone/>
              <a:defRPr b="0" sz="40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16"/>
          <p:cNvSpPr txBox="1"/>
          <p:nvPr>
            <p:ph idx="1" type="body"/>
          </p:nvPr>
        </p:nvSpPr>
        <p:spPr>
          <a:xfrm>
            <a:off x="2589212" y="3530129"/>
            <a:ext cx="8915399" cy="860400"/>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2000"/>
              <a:buNone/>
              <a:defRPr sz="2000">
                <a:solidFill>
                  <a:srgbClr val="595959"/>
                </a:solidFill>
              </a:defRPr>
            </a:lvl1pPr>
            <a:lvl2pPr indent="-228600" lvl="1" marL="914400" algn="l">
              <a:spcBef>
                <a:spcPts val="1000"/>
              </a:spcBef>
              <a:spcAft>
                <a:spcPts val="0"/>
              </a:spcAft>
              <a:buSzPts val="1800"/>
              <a:buNone/>
              <a:defRPr sz="1800">
                <a:solidFill>
                  <a:srgbClr val="888888"/>
                </a:solidFill>
              </a:defRPr>
            </a:lvl2pPr>
            <a:lvl3pPr indent="-228600" lvl="2" marL="1371600" algn="l">
              <a:spcBef>
                <a:spcPts val="1000"/>
              </a:spcBef>
              <a:spcAft>
                <a:spcPts val="0"/>
              </a:spcAft>
              <a:buSzPts val="1600"/>
              <a:buNone/>
              <a:defRPr sz="1600">
                <a:solidFill>
                  <a:srgbClr val="888888"/>
                </a:solidFill>
              </a:defRPr>
            </a:lvl3pPr>
            <a:lvl4pPr indent="-228600" lvl="3" marL="1828800" algn="l">
              <a:spcBef>
                <a:spcPts val="1000"/>
              </a:spcBef>
              <a:spcAft>
                <a:spcPts val="0"/>
              </a:spcAft>
              <a:buSzPts val="1400"/>
              <a:buNone/>
              <a:defRPr sz="1400">
                <a:solidFill>
                  <a:srgbClr val="888888"/>
                </a:solidFill>
              </a:defRPr>
            </a:lvl4pPr>
            <a:lvl5pPr indent="-228600" lvl="4" marL="2286000" algn="l">
              <a:spcBef>
                <a:spcPts val="1000"/>
              </a:spcBef>
              <a:spcAft>
                <a:spcPts val="0"/>
              </a:spcAft>
              <a:buSzPts val="1400"/>
              <a:buNone/>
              <a:defRPr sz="1400">
                <a:solidFill>
                  <a:srgbClr val="888888"/>
                </a:solidFill>
              </a:defRPr>
            </a:lvl5pPr>
            <a:lvl6pPr indent="-228600" lvl="5" marL="2743200" algn="l">
              <a:spcBef>
                <a:spcPts val="1000"/>
              </a:spcBef>
              <a:spcAft>
                <a:spcPts val="0"/>
              </a:spcAft>
              <a:buSzPts val="1400"/>
              <a:buNone/>
              <a:defRPr sz="1400">
                <a:solidFill>
                  <a:srgbClr val="888888"/>
                </a:solidFill>
              </a:defRPr>
            </a:lvl6pPr>
            <a:lvl7pPr indent="-228600" lvl="6" marL="3200400" algn="l">
              <a:spcBef>
                <a:spcPts val="1000"/>
              </a:spcBef>
              <a:spcAft>
                <a:spcPts val="0"/>
              </a:spcAft>
              <a:buSzPts val="1400"/>
              <a:buNone/>
              <a:defRPr sz="1400">
                <a:solidFill>
                  <a:srgbClr val="888888"/>
                </a:solidFill>
              </a:defRPr>
            </a:lvl7pPr>
            <a:lvl8pPr indent="-228600" lvl="7" marL="3657600" algn="l">
              <a:spcBef>
                <a:spcPts val="1000"/>
              </a:spcBef>
              <a:spcAft>
                <a:spcPts val="0"/>
              </a:spcAft>
              <a:buSzPts val="1400"/>
              <a:buNone/>
              <a:defRPr sz="1400">
                <a:solidFill>
                  <a:srgbClr val="888888"/>
                </a:solidFill>
              </a:defRPr>
            </a:lvl8pPr>
            <a:lvl9pPr indent="-228600" lvl="8" marL="4114800" algn="l">
              <a:spcBef>
                <a:spcPts val="1000"/>
              </a:spcBef>
              <a:spcAft>
                <a:spcPts val="0"/>
              </a:spcAft>
              <a:buSzPts val="1400"/>
              <a:buNone/>
              <a:defRPr sz="1400">
                <a:solidFill>
                  <a:srgbClr val="888888"/>
                </a:solidFill>
              </a:defRPr>
            </a:lvl9pPr>
          </a:lstStyle>
          <a:p/>
        </p:txBody>
      </p:sp>
      <p:sp>
        <p:nvSpPr>
          <p:cNvPr id="62" name="Google Shape;62;p16"/>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16"/>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6"/>
          <p:cNvSpPr/>
          <p:nvPr/>
        </p:nvSpPr>
        <p:spPr>
          <a:xfrm flipH="1" rot="10800000">
            <a:off x="-4189" y="31781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16"/>
          <p:cNvSpPr txBox="1"/>
          <p:nvPr>
            <p:ph idx="12" type="sldNum"/>
          </p:nvPr>
        </p:nvSpPr>
        <p:spPr>
          <a:xfrm>
            <a:off x="531812" y="3244139"/>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Zwei Inhalte" type="twoObj">
  <p:cSld name="TWO_OBJECTS">
    <p:spTree>
      <p:nvGrpSpPr>
        <p:cNvPr id="66" name="Shape 66"/>
        <p:cNvGrpSpPr/>
        <p:nvPr/>
      </p:nvGrpSpPr>
      <p:grpSpPr>
        <a:xfrm>
          <a:off x="0" y="0"/>
          <a:ext cx="0" cy="0"/>
          <a:chOff x="0" y="0"/>
          <a:chExt cx="0" cy="0"/>
        </a:xfrm>
      </p:grpSpPr>
      <p:sp>
        <p:nvSpPr>
          <p:cNvPr id="67" name="Google Shape;67;p17"/>
          <p:cNvSpPr txBox="1"/>
          <p:nvPr>
            <p:ph type="title"/>
          </p:nvPr>
        </p:nvSpPr>
        <p:spPr>
          <a:xfrm>
            <a:off x="2592924" y="624110"/>
            <a:ext cx="8911687" cy="128089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rgbClr val="262626"/>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7"/>
          <p:cNvSpPr txBox="1"/>
          <p:nvPr>
            <p:ph idx="1" type="body"/>
          </p:nvPr>
        </p:nvSpPr>
        <p:spPr>
          <a:xfrm>
            <a:off x="2589212" y="2133600"/>
            <a:ext cx="4313864" cy="3777622"/>
          </a:xfrm>
          <a:prstGeom prst="rect">
            <a:avLst/>
          </a:prstGeom>
          <a:noFill/>
          <a:ln>
            <a:noFill/>
          </a:ln>
        </p:spPr>
        <p:txBody>
          <a:bodyPr anchorCtr="0" anchor="t" bIns="45700" lIns="91425" spcFirstLastPara="1" rIns="91425" wrap="square" tIns="45700">
            <a:norm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69" name="Google Shape;69;p17"/>
          <p:cNvSpPr txBox="1"/>
          <p:nvPr>
            <p:ph idx="2" type="body"/>
          </p:nvPr>
        </p:nvSpPr>
        <p:spPr>
          <a:xfrm>
            <a:off x="7190747" y="2126222"/>
            <a:ext cx="4313864" cy="3777622"/>
          </a:xfrm>
          <a:prstGeom prst="rect">
            <a:avLst/>
          </a:prstGeom>
          <a:noFill/>
          <a:ln>
            <a:noFill/>
          </a:ln>
        </p:spPr>
        <p:txBody>
          <a:bodyPr anchorCtr="0" anchor="t" bIns="45700" lIns="91425" spcFirstLastPara="1" rIns="91425" wrap="square" tIns="45700">
            <a:norm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70" name="Google Shape;70;p17"/>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7"/>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7"/>
          <p:cNvSpPr/>
          <p:nvPr/>
        </p:nvSpPr>
        <p:spPr>
          <a:xfrm flipH="1" rot="10800000">
            <a:off x="-4189" y="7143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17"/>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gleich" type="twoTxTwoObj">
  <p:cSld name="TWO_OBJECTS_WITH_TEXT">
    <p:spTree>
      <p:nvGrpSpPr>
        <p:cNvPr id="74" name="Shape 74"/>
        <p:cNvGrpSpPr/>
        <p:nvPr/>
      </p:nvGrpSpPr>
      <p:grpSpPr>
        <a:xfrm>
          <a:off x="0" y="0"/>
          <a:ext cx="0" cy="0"/>
          <a:chOff x="0" y="0"/>
          <a:chExt cx="0" cy="0"/>
        </a:xfrm>
      </p:grpSpPr>
      <p:sp>
        <p:nvSpPr>
          <p:cNvPr id="75" name="Google Shape;75;p18"/>
          <p:cNvSpPr txBox="1"/>
          <p:nvPr>
            <p:ph type="title"/>
          </p:nvPr>
        </p:nvSpPr>
        <p:spPr>
          <a:xfrm>
            <a:off x="2592924" y="624110"/>
            <a:ext cx="8911687" cy="128089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rgbClr val="262626"/>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8"/>
          <p:cNvSpPr txBox="1"/>
          <p:nvPr>
            <p:ph idx="1" type="body"/>
          </p:nvPr>
        </p:nvSpPr>
        <p:spPr>
          <a:xfrm>
            <a:off x="2939373" y="1972703"/>
            <a:ext cx="3992732" cy="576262"/>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2400"/>
              <a:buNone/>
              <a:defRPr b="0" sz="2400"/>
            </a:lvl1pPr>
            <a:lvl2pPr indent="-228600" lvl="1" marL="914400" algn="l">
              <a:spcBef>
                <a:spcPts val="1000"/>
              </a:spcBef>
              <a:spcAft>
                <a:spcPts val="0"/>
              </a:spcAft>
              <a:buSzPts val="2000"/>
              <a:buNone/>
              <a:defRPr b="1" sz="2000"/>
            </a:lvl2pPr>
            <a:lvl3pPr indent="-228600" lvl="2" marL="1371600" algn="l">
              <a:spcBef>
                <a:spcPts val="1000"/>
              </a:spcBef>
              <a:spcAft>
                <a:spcPts val="0"/>
              </a:spcAft>
              <a:buSzPts val="1800"/>
              <a:buNone/>
              <a:defRPr b="1" sz="1800"/>
            </a:lvl3pPr>
            <a:lvl4pPr indent="-228600" lvl="3" marL="1828800" algn="l">
              <a:spcBef>
                <a:spcPts val="1000"/>
              </a:spcBef>
              <a:spcAft>
                <a:spcPts val="0"/>
              </a:spcAft>
              <a:buSzPts val="1600"/>
              <a:buNone/>
              <a:defRPr b="1" sz="1600"/>
            </a:lvl4pPr>
            <a:lvl5pPr indent="-228600" lvl="4" marL="2286000" algn="l">
              <a:spcBef>
                <a:spcPts val="1000"/>
              </a:spcBef>
              <a:spcAft>
                <a:spcPts val="0"/>
              </a:spcAft>
              <a:buSzPts val="1600"/>
              <a:buNone/>
              <a:defRPr b="1" sz="1600"/>
            </a:lvl5pPr>
            <a:lvl6pPr indent="-228600" lvl="5" marL="2743200" algn="l">
              <a:spcBef>
                <a:spcPts val="1000"/>
              </a:spcBef>
              <a:spcAft>
                <a:spcPts val="0"/>
              </a:spcAft>
              <a:buSzPts val="1600"/>
              <a:buNone/>
              <a:defRPr b="1" sz="1600"/>
            </a:lvl6pPr>
            <a:lvl7pPr indent="-228600" lvl="6" marL="3200400" algn="l">
              <a:spcBef>
                <a:spcPts val="1000"/>
              </a:spcBef>
              <a:spcAft>
                <a:spcPts val="0"/>
              </a:spcAft>
              <a:buSzPts val="1600"/>
              <a:buNone/>
              <a:defRPr b="1" sz="1600"/>
            </a:lvl7pPr>
            <a:lvl8pPr indent="-228600" lvl="7" marL="3657600" algn="l">
              <a:spcBef>
                <a:spcPts val="1000"/>
              </a:spcBef>
              <a:spcAft>
                <a:spcPts val="0"/>
              </a:spcAft>
              <a:buSzPts val="1600"/>
              <a:buNone/>
              <a:defRPr b="1" sz="1600"/>
            </a:lvl8pPr>
            <a:lvl9pPr indent="-228600" lvl="8" marL="4114800" algn="l">
              <a:spcBef>
                <a:spcPts val="1000"/>
              </a:spcBef>
              <a:spcAft>
                <a:spcPts val="0"/>
              </a:spcAft>
              <a:buSzPts val="1600"/>
              <a:buNone/>
              <a:defRPr b="1" sz="1600"/>
            </a:lvl9pPr>
          </a:lstStyle>
          <a:p/>
        </p:txBody>
      </p:sp>
      <p:sp>
        <p:nvSpPr>
          <p:cNvPr id="77" name="Google Shape;77;p18"/>
          <p:cNvSpPr txBox="1"/>
          <p:nvPr>
            <p:ph idx="2" type="body"/>
          </p:nvPr>
        </p:nvSpPr>
        <p:spPr>
          <a:xfrm>
            <a:off x="2589212" y="2548966"/>
            <a:ext cx="4342893" cy="3354060"/>
          </a:xfrm>
          <a:prstGeom prst="rect">
            <a:avLst/>
          </a:prstGeom>
          <a:noFill/>
          <a:ln>
            <a:noFill/>
          </a:ln>
        </p:spPr>
        <p:txBody>
          <a:bodyPr anchorCtr="0" anchor="t" bIns="45700" lIns="91425" spcFirstLastPara="1" rIns="91425" wrap="square" tIns="45700">
            <a:norm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78" name="Google Shape;78;p18"/>
          <p:cNvSpPr txBox="1"/>
          <p:nvPr>
            <p:ph idx="3" type="body"/>
          </p:nvPr>
        </p:nvSpPr>
        <p:spPr>
          <a:xfrm>
            <a:off x="7506629" y="1969475"/>
            <a:ext cx="3999001" cy="576262"/>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2400"/>
              <a:buNone/>
              <a:defRPr b="0" sz="2400"/>
            </a:lvl1pPr>
            <a:lvl2pPr indent="-228600" lvl="1" marL="914400" algn="l">
              <a:spcBef>
                <a:spcPts val="1000"/>
              </a:spcBef>
              <a:spcAft>
                <a:spcPts val="0"/>
              </a:spcAft>
              <a:buSzPts val="2000"/>
              <a:buNone/>
              <a:defRPr b="1" sz="2000"/>
            </a:lvl2pPr>
            <a:lvl3pPr indent="-228600" lvl="2" marL="1371600" algn="l">
              <a:spcBef>
                <a:spcPts val="1000"/>
              </a:spcBef>
              <a:spcAft>
                <a:spcPts val="0"/>
              </a:spcAft>
              <a:buSzPts val="1800"/>
              <a:buNone/>
              <a:defRPr b="1" sz="1800"/>
            </a:lvl3pPr>
            <a:lvl4pPr indent="-228600" lvl="3" marL="1828800" algn="l">
              <a:spcBef>
                <a:spcPts val="1000"/>
              </a:spcBef>
              <a:spcAft>
                <a:spcPts val="0"/>
              </a:spcAft>
              <a:buSzPts val="1600"/>
              <a:buNone/>
              <a:defRPr b="1" sz="1600"/>
            </a:lvl4pPr>
            <a:lvl5pPr indent="-228600" lvl="4" marL="2286000" algn="l">
              <a:spcBef>
                <a:spcPts val="1000"/>
              </a:spcBef>
              <a:spcAft>
                <a:spcPts val="0"/>
              </a:spcAft>
              <a:buSzPts val="1600"/>
              <a:buNone/>
              <a:defRPr b="1" sz="1600"/>
            </a:lvl5pPr>
            <a:lvl6pPr indent="-228600" lvl="5" marL="2743200" algn="l">
              <a:spcBef>
                <a:spcPts val="1000"/>
              </a:spcBef>
              <a:spcAft>
                <a:spcPts val="0"/>
              </a:spcAft>
              <a:buSzPts val="1600"/>
              <a:buNone/>
              <a:defRPr b="1" sz="1600"/>
            </a:lvl6pPr>
            <a:lvl7pPr indent="-228600" lvl="6" marL="3200400" algn="l">
              <a:spcBef>
                <a:spcPts val="1000"/>
              </a:spcBef>
              <a:spcAft>
                <a:spcPts val="0"/>
              </a:spcAft>
              <a:buSzPts val="1600"/>
              <a:buNone/>
              <a:defRPr b="1" sz="1600"/>
            </a:lvl7pPr>
            <a:lvl8pPr indent="-228600" lvl="7" marL="3657600" algn="l">
              <a:spcBef>
                <a:spcPts val="1000"/>
              </a:spcBef>
              <a:spcAft>
                <a:spcPts val="0"/>
              </a:spcAft>
              <a:buSzPts val="1600"/>
              <a:buNone/>
              <a:defRPr b="1" sz="1600"/>
            </a:lvl8pPr>
            <a:lvl9pPr indent="-228600" lvl="8" marL="4114800" algn="l">
              <a:spcBef>
                <a:spcPts val="1000"/>
              </a:spcBef>
              <a:spcAft>
                <a:spcPts val="0"/>
              </a:spcAft>
              <a:buSzPts val="1600"/>
              <a:buNone/>
              <a:defRPr b="1" sz="1600"/>
            </a:lvl9pPr>
          </a:lstStyle>
          <a:p/>
        </p:txBody>
      </p:sp>
      <p:sp>
        <p:nvSpPr>
          <p:cNvPr id="79" name="Google Shape;79;p18"/>
          <p:cNvSpPr txBox="1"/>
          <p:nvPr>
            <p:ph idx="4" type="body"/>
          </p:nvPr>
        </p:nvSpPr>
        <p:spPr>
          <a:xfrm>
            <a:off x="7166957" y="2545738"/>
            <a:ext cx="4338674" cy="3354060"/>
          </a:xfrm>
          <a:prstGeom prst="rect">
            <a:avLst/>
          </a:prstGeom>
          <a:noFill/>
          <a:ln>
            <a:noFill/>
          </a:ln>
        </p:spPr>
        <p:txBody>
          <a:bodyPr anchorCtr="0" anchor="t" bIns="45700" lIns="91425" spcFirstLastPara="1" rIns="91425" wrap="square" tIns="45700">
            <a:norm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80" name="Google Shape;80;p18"/>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8"/>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8"/>
          <p:cNvSpPr/>
          <p:nvPr/>
        </p:nvSpPr>
        <p:spPr>
          <a:xfrm flipH="1" rot="10800000">
            <a:off x="-4189" y="7143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18"/>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ur Titel" type="titleOnly">
  <p:cSld name="TITLE_ONLY">
    <p:spTree>
      <p:nvGrpSpPr>
        <p:cNvPr id="84" name="Shape 84"/>
        <p:cNvGrpSpPr/>
        <p:nvPr/>
      </p:nvGrpSpPr>
      <p:grpSpPr>
        <a:xfrm>
          <a:off x="0" y="0"/>
          <a:ext cx="0" cy="0"/>
          <a:chOff x="0" y="0"/>
          <a:chExt cx="0" cy="0"/>
        </a:xfrm>
      </p:grpSpPr>
      <p:sp>
        <p:nvSpPr>
          <p:cNvPr id="85" name="Google Shape;85;p19"/>
          <p:cNvSpPr txBox="1"/>
          <p:nvPr>
            <p:ph type="title"/>
          </p:nvPr>
        </p:nvSpPr>
        <p:spPr>
          <a:xfrm>
            <a:off x="2592924" y="624110"/>
            <a:ext cx="8911687" cy="128089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rgbClr val="262626"/>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19"/>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19"/>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19"/>
          <p:cNvSpPr/>
          <p:nvPr/>
        </p:nvSpPr>
        <p:spPr>
          <a:xfrm flipH="1" rot="10800000">
            <a:off x="-4189" y="7143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19"/>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eer" type="blank">
  <p:cSld name="BLANK">
    <p:spTree>
      <p:nvGrpSpPr>
        <p:cNvPr id="90" name="Shape 90"/>
        <p:cNvGrpSpPr/>
        <p:nvPr/>
      </p:nvGrpSpPr>
      <p:grpSpPr>
        <a:xfrm>
          <a:off x="0" y="0"/>
          <a:ext cx="0" cy="0"/>
          <a:chOff x="0" y="0"/>
          <a:chExt cx="0" cy="0"/>
        </a:xfrm>
      </p:grpSpPr>
      <p:sp>
        <p:nvSpPr>
          <p:cNvPr id="91" name="Google Shape;91;p20"/>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2" name="Google Shape;92;p20"/>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3" name="Google Shape;93;p20"/>
          <p:cNvSpPr/>
          <p:nvPr/>
        </p:nvSpPr>
        <p:spPr>
          <a:xfrm flipH="1" rot="10800000">
            <a:off x="-4189" y="7143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20"/>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nhalt mit Überschrift" type="objTx">
  <p:cSld name="OBJECT_WITH_CAPTION_TEXT">
    <p:spTree>
      <p:nvGrpSpPr>
        <p:cNvPr id="95" name="Shape 95"/>
        <p:cNvGrpSpPr/>
        <p:nvPr/>
      </p:nvGrpSpPr>
      <p:grpSpPr>
        <a:xfrm>
          <a:off x="0" y="0"/>
          <a:ext cx="0" cy="0"/>
          <a:chOff x="0" y="0"/>
          <a:chExt cx="0" cy="0"/>
        </a:xfrm>
      </p:grpSpPr>
      <p:sp>
        <p:nvSpPr>
          <p:cNvPr id="96" name="Google Shape;96;p21"/>
          <p:cNvSpPr txBox="1"/>
          <p:nvPr>
            <p:ph type="title"/>
          </p:nvPr>
        </p:nvSpPr>
        <p:spPr>
          <a:xfrm>
            <a:off x="2589212" y="446088"/>
            <a:ext cx="3505199" cy="976312"/>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262626"/>
              </a:buClr>
              <a:buSzPts val="2000"/>
              <a:buFont typeface="Century Gothic"/>
              <a:buNone/>
              <a:defRPr b="0" sz="2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7" name="Google Shape;97;p21"/>
          <p:cNvSpPr txBox="1"/>
          <p:nvPr>
            <p:ph idx="1" type="body"/>
          </p:nvPr>
        </p:nvSpPr>
        <p:spPr>
          <a:xfrm>
            <a:off x="6323012" y="446088"/>
            <a:ext cx="5181600" cy="5414963"/>
          </a:xfrm>
          <a:prstGeom prst="rect">
            <a:avLst/>
          </a:prstGeom>
          <a:noFill/>
          <a:ln>
            <a:noFill/>
          </a:ln>
        </p:spPr>
        <p:txBody>
          <a:bodyPr anchorCtr="0" anchor="ctr" bIns="45700" lIns="91425" spcFirstLastPara="1" rIns="91425" wrap="square" tIns="45700">
            <a:norm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98" name="Google Shape;98;p21"/>
          <p:cNvSpPr txBox="1"/>
          <p:nvPr>
            <p:ph idx="2" type="body"/>
          </p:nvPr>
        </p:nvSpPr>
        <p:spPr>
          <a:xfrm>
            <a:off x="2589212" y="1598613"/>
            <a:ext cx="3505199" cy="4262436"/>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400"/>
              <a:buNone/>
              <a:defRPr sz="1400"/>
            </a:lvl1pPr>
            <a:lvl2pPr indent="-228600" lvl="1" marL="914400" algn="l">
              <a:spcBef>
                <a:spcPts val="1000"/>
              </a:spcBef>
              <a:spcAft>
                <a:spcPts val="0"/>
              </a:spcAft>
              <a:buSzPts val="1200"/>
              <a:buNone/>
              <a:defRPr sz="1200"/>
            </a:lvl2pPr>
            <a:lvl3pPr indent="-228600" lvl="2" marL="1371600" algn="l">
              <a:spcBef>
                <a:spcPts val="1000"/>
              </a:spcBef>
              <a:spcAft>
                <a:spcPts val="0"/>
              </a:spcAft>
              <a:buSzPts val="1000"/>
              <a:buNone/>
              <a:defRPr sz="1000"/>
            </a:lvl3pPr>
            <a:lvl4pPr indent="-228600" lvl="3" marL="1828800" algn="l">
              <a:spcBef>
                <a:spcPts val="1000"/>
              </a:spcBef>
              <a:spcAft>
                <a:spcPts val="0"/>
              </a:spcAft>
              <a:buSzPts val="900"/>
              <a:buNone/>
              <a:defRPr sz="900"/>
            </a:lvl4pPr>
            <a:lvl5pPr indent="-228600" lvl="4" marL="2286000" algn="l">
              <a:spcBef>
                <a:spcPts val="1000"/>
              </a:spcBef>
              <a:spcAft>
                <a:spcPts val="0"/>
              </a:spcAft>
              <a:buSzPts val="900"/>
              <a:buNone/>
              <a:defRPr sz="900"/>
            </a:lvl5pPr>
            <a:lvl6pPr indent="-228600" lvl="5" marL="2743200" algn="l">
              <a:spcBef>
                <a:spcPts val="1000"/>
              </a:spcBef>
              <a:spcAft>
                <a:spcPts val="0"/>
              </a:spcAft>
              <a:buSzPts val="900"/>
              <a:buNone/>
              <a:defRPr sz="900"/>
            </a:lvl6pPr>
            <a:lvl7pPr indent="-228600" lvl="6" marL="3200400" algn="l">
              <a:spcBef>
                <a:spcPts val="1000"/>
              </a:spcBef>
              <a:spcAft>
                <a:spcPts val="0"/>
              </a:spcAft>
              <a:buSzPts val="900"/>
              <a:buNone/>
              <a:defRPr sz="900"/>
            </a:lvl7pPr>
            <a:lvl8pPr indent="-228600" lvl="7" marL="3657600" algn="l">
              <a:spcBef>
                <a:spcPts val="1000"/>
              </a:spcBef>
              <a:spcAft>
                <a:spcPts val="0"/>
              </a:spcAft>
              <a:buSzPts val="900"/>
              <a:buNone/>
              <a:defRPr sz="900"/>
            </a:lvl8pPr>
            <a:lvl9pPr indent="-228600" lvl="8" marL="4114800" algn="l">
              <a:spcBef>
                <a:spcPts val="1000"/>
              </a:spcBef>
              <a:spcAft>
                <a:spcPts val="0"/>
              </a:spcAft>
              <a:buSzPts val="900"/>
              <a:buNone/>
              <a:defRPr sz="900"/>
            </a:lvl9pPr>
          </a:lstStyle>
          <a:p/>
        </p:txBody>
      </p:sp>
      <p:sp>
        <p:nvSpPr>
          <p:cNvPr id="99" name="Google Shape;99;p21"/>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1"/>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1" name="Google Shape;101;p21"/>
          <p:cNvSpPr/>
          <p:nvPr/>
        </p:nvSpPr>
        <p:spPr>
          <a:xfrm flipH="1" rot="10800000">
            <a:off x="-4189" y="7143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21"/>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theme" Target="../theme/theme1.xml"/><Relationship Id="rId16" Type="http://schemas.openxmlformats.org/officeDocument/2006/relationships/slideLayout" Target="../slideLayouts/slideLayout16.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FFFFFF"/>
            </a:gs>
            <a:gs pos="100000">
              <a:srgbClr val="E6E4C3"/>
            </a:gs>
          </a:gsLst>
          <a:path path="circle">
            <a:fillToRect b="100%" r="100%"/>
          </a:path>
          <a:tileRect l="-100%" t="-100%"/>
        </a:gradFill>
      </p:bgPr>
    </p:bg>
    <p:spTree>
      <p:nvGrpSpPr>
        <p:cNvPr id="5" name="Shape 5"/>
        <p:cNvGrpSpPr/>
        <p:nvPr/>
      </p:nvGrpSpPr>
      <p:grpSpPr>
        <a:xfrm>
          <a:off x="0" y="0"/>
          <a:ext cx="0" cy="0"/>
          <a:chOff x="0" y="0"/>
          <a:chExt cx="0" cy="0"/>
        </a:xfrm>
      </p:grpSpPr>
      <p:grpSp>
        <p:nvGrpSpPr>
          <p:cNvPr id="6" name="Google Shape;6;p12"/>
          <p:cNvGrpSpPr/>
          <p:nvPr/>
        </p:nvGrpSpPr>
        <p:grpSpPr>
          <a:xfrm>
            <a:off x="1" y="228600"/>
            <a:ext cx="2851516" cy="6638628"/>
            <a:chOff x="2487613" y="285750"/>
            <a:chExt cx="2428875" cy="5654676"/>
          </a:xfrm>
        </p:grpSpPr>
        <p:sp>
          <p:nvSpPr>
            <p:cNvPr id="7" name="Google Shape;7;p12"/>
            <p:cNvSpPr/>
            <p:nvPr/>
          </p:nvSpPr>
          <p:spPr>
            <a:xfrm>
              <a:off x="2487613" y="2284413"/>
              <a:ext cx="85725" cy="533400"/>
            </a:xfrm>
            <a:custGeom>
              <a:rect b="b" l="l" r="r" t="t"/>
              <a:pathLst>
                <a:path extrusionOk="0" h="136" w="22">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 name="Google Shape;8;p12"/>
            <p:cNvSpPr/>
            <p:nvPr/>
          </p:nvSpPr>
          <p:spPr>
            <a:xfrm>
              <a:off x="2597151" y="2779713"/>
              <a:ext cx="550863" cy="1978025"/>
            </a:xfrm>
            <a:custGeom>
              <a:rect b="b" l="l" r="r" t="t"/>
              <a:pathLst>
                <a:path extrusionOk="0" h="504" w="140">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 name="Google Shape;9;p12"/>
            <p:cNvSpPr/>
            <p:nvPr/>
          </p:nvSpPr>
          <p:spPr>
            <a:xfrm>
              <a:off x="3175001" y="4730750"/>
              <a:ext cx="519113" cy="1209675"/>
            </a:xfrm>
            <a:custGeom>
              <a:rect b="b" l="l" r="r" t="t"/>
              <a:pathLst>
                <a:path extrusionOk="0" h="308" w="132">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 name="Google Shape;10;p12"/>
            <p:cNvSpPr/>
            <p:nvPr/>
          </p:nvSpPr>
          <p:spPr>
            <a:xfrm>
              <a:off x="3305176" y="5630863"/>
              <a:ext cx="146050" cy="309563"/>
            </a:xfrm>
            <a:custGeom>
              <a:rect b="b" l="l" r="r" t="t"/>
              <a:pathLst>
                <a:path extrusionOk="0" h="79" w="37">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12"/>
            <p:cNvSpPr/>
            <p:nvPr/>
          </p:nvSpPr>
          <p:spPr>
            <a:xfrm>
              <a:off x="2573338" y="2817813"/>
              <a:ext cx="700088" cy="2835275"/>
            </a:xfrm>
            <a:custGeom>
              <a:rect b="b" l="l" r="r" t="t"/>
              <a:pathLst>
                <a:path extrusionOk="0" h="722" w="178">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12"/>
            <p:cNvSpPr/>
            <p:nvPr/>
          </p:nvSpPr>
          <p:spPr>
            <a:xfrm>
              <a:off x="2506663" y="285750"/>
              <a:ext cx="90488" cy="2493963"/>
            </a:xfrm>
            <a:custGeom>
              <a:rect b="b" l="l" r="r" t="t"/>
              <a:pathLst>
                <a:path extrusionOk="0" h="635" w="23">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12"/>
            <p:cNvSpPr/>
            <p:nvPr/>
          </p:nvSpPr>
          <p:spPr>
            <a:xfrm>
              <a:off x="2554288" y="2598738"/>
              <a:ext cx="66675" cy="420688"/>
            </a:xfrm>
            <a:custGeom>
              <a:rect b="b" l="l" r="r" t="t"/>
              <a:pathLst>
                <a:path extrusionOk="0" h="107" w="1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12"/>
            <p:cNvSpPr/>
            <p:nvPr/>
          </p:nvSpPr>
          <p:spPr>
            <a:xfrm>
              <a:off x="3143251" y="4757738"/>
              <a:ext cx="161925" cy="873125"/>
            </a:xfrm>
            <a:custGeom>
              <a:rect b="b" l="l" r="r" t="t"/>
              <a:pathLst>
                <a:path extrusionOk="0" h="222" w="41">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12"/>
            <p:cNvSpPr/>
            <p:nvPr/>
          </p:nvSpPr>
          <p:spPr>
            <a:xfrm>
              <a:off x="3148013" y="1282700"/>
              <a:ext cx="1768475" cy="3448050"/>
            </a:xfrm>
            <a:custGeom>
              <a:rect b="b" l="l" r="r" t="t"/>
              <a:pathLst>
                <a:path extrusionOk="0" h="878" w="450">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12"/>
            <p:cNvSpPr/>
            <p:nvPr/>
          </p:nvSpPr>
          <p:spPr>
            <a:xfrm>
              <a:off x="3273426" y="5653088"/>
              <a:ext cx="138113" cy="287338"/>
            </a:xfrm>
            <a:custGeom>
              <a:rect b="b" l="l" r="r" t="t"/>
              <a:pathLst>
                <a:path extrusionOk="0" h="73" w="35">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12"/>
            <p:cNvSpPr/>
            <p:nvPr/>
          </p:nvSpPr>
          <p:spPr>
            <a:xfrm>
              <a:off x="3143251" y="4656138"/>
              <a:ext cx="31750" cy="188913"/>
            </a:xfrm>
            <a:custGeom>
              <a:rect b="b" l="l" r="r" t="t"/>
              <a:pathLst>
                <a:path extrusionOk="0" h="48" w="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 name="Google Shape;18;p12"/>
            <p:cNvSpPr/>
            <p:nvPr/>
          </p:nvSpPr>
          <p:spPr>
            <a:xfrm>
              <a:off x="3211513" y="5410200"/>
              <a:ext cx="203200" cy="530225"/>
            </a:xfrm>
            <a:custGeom>
              <a:rect b="b" l="l" r="r" t="t"/>
              <a:pathLst>
                <a:path extrusionOk="0" h="135" w="52">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9" name="Google Shape;19;p12"/>
          <p:cNvGrpSpPr/>
          <p:nvPr/>
        </p:nvGrpSpPr>
        <p:grpSpPr>
          <a:xfrm>
            <a:off x="27221" y="-32"/>
            <a:ext cx="2356674" cy="6853285"/>
            <a:chOff x="6627813" y="195454"/>
            <a:chExt cx="1952625" cy="5678297"/>
          </a:xfrm>
        </p:grpSpPr>
        <p:sp>
          <p:nvSpPr>
            <p:cNvPr id="20" name="Google Shape;20;p12"/>
            <p:cNvSpPr/>
            <p:nvPr/>
          </p:nvSpPr>
          <p:spPr>
            <a:xfrm>
              <a:off x="6627813" y="195454"/>
              <a:ext cx="409575" cy="3646488"/>
            </a:xfrm>
            <a:custGeom>
              <a:rect b="b" l="l" r="r" t="t"/>
              <a:pathLst>
                <a:path extrusionOk="0" h="920" w="103">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12"/>
            <p:cNvSpPr/>
            <p:nvPr/>
          </p:nvSpPr>
          <p:spPr>
            <a:xfrm>
              <a:off x="7061201" y="3771900"/>
              <a:ext cx="350838" cy="1309688"/>
            </a:xfrm>
            <a:custGeom>
              <a:rect b="b" l="l" r="r" t="t"/>
              <a:pathLst>
                <a:path extrusionOk="0" h="330" w="88">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12"/>
            <p:cNvSpPr/>
            <p:nvPr/>
          </p:nvSpPr>
          <p:spPr>
            <a:xfrm>
              <a:off x="7439026" y="5053013"/>
              <a:ext cx="357188" cy="820738"/>
            </a:xfrm>
            <a:custGeom>
              <a:rect b="b" l="l" r="r" t="t"/>
              <a:pathLst>
                <a:path extrusionOk="0" h="207" w="90">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12"/>
            <p:cNvSpPr/>
            <p:nvPr/>
          </p:nvSpPr>
          <p:spPr>
            <a:xfrm>
              <a:off x="7037388" y="3811588"/>
              <a:ext cx="457200" cy="1852613"/>
            </a:xfrm>
            <a:custGeom>
              <a:rect b="b" l="l" r="r" t="t"/>
              <a:pathLst>
                <a:path extrusionOk="0" h="467" w="115">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12"/>
            <p:cNvSpPr/>
            <p:nvPr/>
          </p:nvSpPr>
          <p:spPr>
            <a:xfrm>
              <a:off x="6992938" y="1263650"/>
              <a:ext cx="144463" cy="2508250"/>
            </a:xfrm>
            <a:custGeom>
              <a:rect b="b" l="l" r="r" t="t"/>
              <a:pathLst>
                <a:path extrusionOk="0" h="633" w="36">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12"/>
            <p:cNvSpPr/>
            <p:nvPr/>
          </p:nvSpPr>
          <p:spPr>
            <a:xfrm>
              <a:off x="7526338" y="5640388"/>
              <a:ext cx="111125" cy="233363"/>
            </a:xfrm>
            <a:custGeom>
              <a:rect b="b" l="l" r="r" t="t"/>
              <a:pathLst>
                <a:path extrusionOk="0" h="59" w="28">
                  <a:moveTo>
                    <a:pt x="22" y="59"/>
                  </a:moveTo>
                  <a:cubicBezTo>
                    <a:pt x="28" y="59"/>
                    <a:pt x="28" y="59"/>
                    <a:pt x="28" y="59"/>
                  </a:cubicBezTo>
                  <a:cubicBezTo>
                    <a:pt x="18" y="40"/>
                    <a:pt x="9" y="20"/>
                    <a:pt x="0" y="0"/>
                  </a:cubicBezTo>
                  <a:cubicBezTo>
                    <a:pt x="6" y="20"/>
                    <a:pt x="13" y="40"/>
                    <a:pt x="22" y="59"/>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12"/>
            <p:cNvSpPr/>
            <p:nvPr/>
          </p:nvSpPr>
          <p:spPr>
            <a:xfrm>
              <a:off x="7021513" y="3598863"/>
              <a:ext cx="68263" cy="423863"/>
            </a:xfrm>
            <a:custGeom>
              <a:rect b="b" l="l" r="r" t="t"/>
              <a:pathLst>
                <a:path extrusionOk="0" h="107" w="1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12"/>
            <p:cNvSpPr/>
            <p:nvPr/>
          </p:nvSpPr>
          <p:spPr>
            <a:xfrm>
              <a:off x="7412038" y="2801938"/>
              <a:ext cx="1168400" cy="2251075"/>
            </a:xfrm>
            <a:custGeom>
              <a:rect b="b" l="l" r="r" t="t"/>
              <a:pathLst>
                <a:path extrusionOk="0" h="568" w="294">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12"/>
            <p:cNvSpPr/>
            <p:nvPr/>
          </p:nvSpPr>
          <p:spPr>
            <a:xfrm>
              <a:off x="7494588" y="5664200"/>
              <a:ext cx="100013" cy="209550"/>
            </a:xfrm>
            <a:custGeom>
              <a:rect b="b" l="l" r="r" t="t"/>
              <a:pathLst>
                <a:path extrusionOk="0" h="53" w="25">
                  <a:moveTo>
                    <a:pt x="0" y="0"/>
                  </a:moveTo>
                  <a:cubicBezTo>
                    <a:pt x="5" y="18"/>
                    <a:pt x="12" y="36"/>
                    <a:pt x="19" y="53"/>
                  </a:cubicBezTo>
                  <a:cubicBezTo>
                    <a:pt x="25" y="53"/>
                    <a:pt x="25" y="53"/>
                    <a:pt x="25" y="53"/>
                  </a:cubicBezTo>
                  <a:cubicBezTo>
                    <a:pt x="16" y="36"/>
                    <a:pt x="8" y="18"/>
                    <a:pt x="0"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12"/>
            <p:cNvSpPr/>
            <p:nvPr/>
          </p:nvSpPr>
          <p:spPr>
            <a:xfrm>
              <a:off x="7412038" y="5081588"/>
              <a:ext cx="114300" cy="558800"/>
            </a:xfrm>
            <a:custGeom>
              <a:rect b="b" l="l" r="r" t="t"/>
              <a:pathLst>
                <a:path extrusionOk="0" h="141" w="29">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12"/>
            <p:cNvSpPr/>
            <p:nvPr/>
          </p:nvSpPr>
          <p:spPr>
            <a:xfrm>
              <a:off x="7412038" y="4978400"/>
              <a:ext cx="31750" cy="188913"/>
            </a:xfrm>
            <a:custGeom>
              <a:rect b="b" l="l" r="r" t="t"/>
              <a:pathLst>
                <a:path extrusionOk="0" h="48" w="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12"/>
            <p:cNvSpPr/>
            <p:nvPr/>
          </p:nvSpPr>
          <p:spPr>
            <a:xfrm>
              <a:off x="7439026" y="5434013"/>
              <a:ext cx="174625" cy="439738"/>
            </a:xfrm>
            <a:custGeom>
              <a:rect b="b" l="l" r="r" t="t"/>
              <a:pathLst>
                <a:path extrusionOk="0" h="111" w="44">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2" name="Google Shape;32;p12"/>
          <p:cNvSpPr/>
          <p:nvPr/>
        </p:nvSpPr>
        <p:spPr>
          <a:xfrm>
            <a:off x="0" y="0"/>
            <a:ext cx="182880" cy="68580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12"/>
          <p:cNvSpPr txBox="1"/>
          <p:nvPr>
            <p:ph type="title"/>
          </p:nvPr>
        </p:nvSpPr>
        <p:spPr>
          <a:xfrm>
            <a:off x="2592924" y="624110"/>
            <a:ext cx="8911687" cy="1280890"/>
          </a:xfrm>
          <a:prstGeom prst="rect">
            <a:avLst/>
          </a:prstGeom>
          <a:noFill/>
          <a:ln>
            <a:noFill/>
          </a:ln>
        </p:spPr>
        <p:txBody>
          <a:bodyPr anchorCtr="0" anchor="t" bIns="45700" lIns="91425" spcFirstLastPara="1" rIns="91425" wrap="square" tIns="45700">
            <a:normAutofit/>
          </a:bodyPr>
          <a:lstStyle>
            <a:lvl1pPr lvl="0" marR="0" rtl="0" algn="l">
              <a:spcBef>
                <a:spcPts val="0"/>
              </a:spcBef>
              <a:spcAft>
                <a:spcPts val="0"/>
              </a:spcAft>
              <a:buClr>
                <a:srgbClr val="262626"/>
              </a:buClr>
              <a:buSzPts val="3600"/>
              <a:buFont typeface="Century Gothic"/>
              <a:buNone/>
              <a:defRPr b="0" i="0" sz="3600" u="none" cap="none" strike="noStrike">
                <a:solidFill>
                  <a:srgbClr val="262626"/>
                </a:solidFill>
                <a:latin typeface="Century Gothic"/>
                <a:ea typeface="Century Gothic"/>
                <a:cs typeface="Century Gothic"/>
                <a:sym typeface="Century Gothic"/>
              </a:defRPr>
            </a:lvl1pPr>
            <a:lvl2pPr lvl="1" marR="0" rtl="0" algn="l">
              <a:spcBef>
                <a:spcPts val="0"/>
              </a:spcBef>
              <a:spcAft>
                <a:spcPts val="0"/>
              </a:spcAft>
              <a:buSzPts val="1400"/>
              <a:buNone/>
              <a:defRPr b="0" i="0" sz="1800" u="none" cap="none" strike="noStrike">
                <a:solidFill>
                  <a:schemeClr val="dk2"/>
                </a:solidFill>
              </a:defRPr>
            </a:lvl2pPr>
            <a:lvl3pPr lvl="2" marR="0" rtl="0" algn="l">
              <a:spcBef>
                <a:spcPts val="0"/>
              </a:spcBef>
              <a:spcAft>
                <a:spcPts val="0"/>
              </a:spcAft>
              <a:buSzPts val="1400"/>
              <a:buNone/>
              <a:defRPr b="0" i="0" sz="1800" u="none" cap="none" strike="noStrike">
                <a:solidFill>
                  <a:schemeClr val="dk2"/>
                </a:solidFill>
              </a:defRPr>
            </a:lvl3pPr>
            <a:lvl4pPr lvl="3" marR="0" rtl="0" algn="l">
              <a:spcBef>
                <a:spcPts val="0"/>
              </a:spcBef>
              <a:spcAft>
                <a:spcPts val="0"/>
              </a:spcAft>
              <a:buSzPts val="1400"/>
              <a:buNone/>
              <a:defRPr b="0" i="0" sz="1800" u="none" cap="none" strike="noStrike">
                <a:solidFill>
                  <a:schemeClr val="dk2"/>
                </a:solidFill>
              </a:defRPr>
            </a:lvl4pPr>
            <a:lvl5pPr lvl="4" marR="0" rtl="0" algn="l">
              <a:spcBef>
                <a:spcPts val="0"/>
              </a:spcBef>
              <a:spcAft>
                <a:spcPts val="0"/>
              </a:spcAft>
              <a:buSzPts val="1400"/>
              <a:buNone/>
              <a:defRPr b="0" i="0" sz="1800" u="none" cap="none" strike="noStrike">
                <a:solidFill>
                  <a:schemeClr val="dk2"/>
                </a:solidFill>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34" name="Google Shape;34;p12"/>
          <p:cNvSpPr txBox="1"/>
          <p:nvPr>
            <p:ph idx="1" type="body"/>
          </p:nvPr>
        </p:nvSpPr>
        <p:spPr>
          <a:xfrm>
            <a:off x="2589212" y="2133600"/>
            <a:ext cx="8915400" cy="3886200"/>
          </a:xfrm>
          <a:prstGeom prst="rect">
            <a:avLst/>
          </a:prstGeom>
          <a:noFill/>
          <a:ln>
            <a:noFill/>
          </a:ln>
        </p:spPr>
        <p:txBody>
          <a:bodyPr anchorCtr="0" anchor="t" bIns="45700" lIns="91425" spcFirstLastPara="1" rIns="91425" wrap="square" tIns="45700">
            <a:normAutofit/>
          </a:bodyPr>
          <a:lstStyle>
            <a:lvl1pPr indent="-342900" lvl="0" marL="457200" marR="0" rtl="0" algn="l">
              <a:spcBef>
                <a:spcPts val="1000"/>
              </a:spcBef>
              <a:spcAft>
                <a:spcPts val="0"/>
              </a:spcAft>
              <a:buClr>
                <a:schemeClr val="accent1"/>
              </a:buClr>
              <a:buSzPts val="1800"/>
              <a:buFont typeface="Noto Sans Symbols"/>
              <a:buChar char="🠶"/>
              <a:defRPr b="0" i="0" sz="1800" u="none" cap="none" strike="noStrike">
                <a:solidFill>
                  <a:srgbClr val="3F3F3F"/>
                </a:solidFill>
                <a:latin typeface="Century Gothic"/>
                <a:ea typeface="Century Gothic"/>
                <a:cs typeface="Century Gothic"/>
                <a:sym typeface="Century Gothic"/>
              </a:defRPr>
            </a:lvl1pPr>
            <a:lvl2pPr indent="-330200" lvl="1" marL="914400" marR="0" rtl="0" algn="l">
              <a:spcBef>
                <a:spcPts val="1000"/>
              </a:spcBef>
              <a:spcAft>
                <a:spcPts val="0"/>
              </a:spcAft>
              <a:buClr>
                <a:schemeClr val="accent1"/>
              </a:buClr>
              <a:buSzPts val="1600"/>
              <a:buFont typeface="Noto Sans Symbols"/>
              <a:buChar char="🠶"/>
              <a:defRPr b="0" i="0" sz="1600" u="none" cap="none" strike="noStrike">
                <a:solidFill>
                  <a:srgbClr val="3F3F3F"/>
                </a:solidFill>
                <a:latin typeface="Century Gothic"/>
                <a:ea typeface="Century Gothic"/>
                <a:cs typeface="Century Gothic"/>
                <a:sym typeface="Century Gothic"/>
              </a:defRPr>
            </a:lvl2pPr>
            <a:lvl3pPr indent="-317500" lvl="2" marL="1371600" marR="0" rtl="0" algn="l">
              <a:spcBef>
                <a:spcPts val="1000"/>
              </a:spcBef>
              <a:spcAft>
                <a:spcPts val="0"/>
              </a:spcAft>
              <a:buClr>
                <a:schemeClr val="accent1"/>
              </a:buClr>
              <a:buSzPts val="1400"/>
              <a:buFont typeface="Noto Sans Symbols"/>
              <a:buChar char="🠶"/>
              <a:defRPr b="0" i="0" sz="1400" u="none" cap="none" strike="noStrike">
                <a:solidFill>
                  <a:srgbClr val="3F3F3F"/>
                </a:solidFill>
                <a:latin typeface="Century Gothic"/>
                <a:ea typeface="Century Gothic"/>
                <a:cs typeface="Century Gothic"/>
                <a:sym typeface="Century Gothic"/>
              </a:defRPr>
            </a:lvl3pPr>
            <a:lvl4pPr indent="-304800" lvl="3" marL="18288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4pPr>
            <a:lvl5pPr indent="-304800" lvl="4" marL="22860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5pPr>
            <a:lvl6pPr indent="-304800" lvl="5" marL="27432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304800" lvl="6" marL="32004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304800" lvl="7" marL="36576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304800" lvl="8" marL="41148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35" name="Google Shape;35;p12"/>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900" u="none" cap="none" strike="noStrike">
                <a:solidFill>
                  <a:srgbClr val="888888"/>
                </a:solidFill>
                <a:latin typeface="Century Gothic"/>
                <a:ea typeface="Century Gothic"/>
                <a:cs typeface="Century Gothic"/>
                <a:sym typeface="Century Gothic"/>
              </a:defRPr>
            </a:lvl1pPr>
            <a:lvl2pPr lvl="1"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36" name="Google Shape;36;p12"/>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00" u="none" cap="none" strike="noStrike">
                <a:solidFill>
                  <a:srgbClr val="888888"/>
                </a:solidFill>
                <a:latin typeface="Century Gothic"/>
                <a:ea typeface="Century Gothic"/>
                <a:cs typeface="Century Gothic"/>
                <a:sym typeface="Century Gothic"/>
              </a:defRPr>
            </a:lvl1pPr>
            <a:lvl2pPr lvl="1"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37" name="Google Shape;37;p12"/>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2000" u="none" cap="none" strike="noStrike">
                <a:solidFill>
                  <a:srgbClr val="FEFFFF"/>
                </a:solidFill>
                <a:latin typeface="Century Gothic"/>
                <a:ea typeface="Century Gothic"/>
                <a:cs typeface="Century Gothic"/>
                <a:sym typeface="Century Gothic"/>
              </a:defRPr>
            </a:lvl1pPr>
            <a:lvl2pPr indent="0" lvl="1" marL="0" marR="0" rtl="0" algn="r">
              <a:spcBef>
                <a:spcPts val="0"/>
              </a:spcBef>
              <a:buNone/>
              <a:defRPr b="0" i="0" sz="2000" u="none" cap="none" strike="noStrike">
                <a:solidFill>
                  <a:srgbClr val="FEFFFF"/>
                </a:solidFill>
                <a:latin typeface="Century Gothic"/>
                <a:ea typeface="Century Gothic"/>
                <a:cs typeface="Century Gothic"/>
                <a:sym typeface="Century Gothic"/>
              </a:defRPr>
            </a:lvl2pPr>
            <a:lvl3pPr indent="0" lvl="2" marL="0" marR="0" rtl="0" algn="r">
              <a:spcBef>
                <a:spcPts val="0"/>
              </a:spcBef>
              <a:buNone/>
              <a:defRPr b="0" i="0" sz="2000" u="none" cap="none" strike="noStrike">
                <a:solidFill>
                  <a:srgbClr val="FEFFFF"/>
                </a:solidFill>
                <a:latin typeface="Century Gothic"/>
                <a:ea typeface="Century Gothic"/>
                <a:cs typeface="Century Gothic"/>
                <a:sym typeface="Century Gothic"/>
              </a:defRPr>
            </a:lvl3pPr>
            <a:lvl4pPr indent="0" lvl="3" marL="0" marR="0" rtl="0" algn="r">
              <a:spcBef>
                <a:spcPts val="0"/>
              </a:spcBef>
              <a:buNone/>
              <a:defRPr b="0" i="0" sz="2000" u="none" cap="none" strike="noStrike">
                <a:solidFill>
                  <a:srgbClr val="FEFFFF"/>
                </a:solidFill>
                <a:latin typeface="Century Gothic"/>
                <a:ea typeface="Century Gothic"/>
                <a:cs typeface="Century Gothic"/>
                <a:sym typeface="Century Gothic"/>
              </a:defRPr>
            </a:lvl4pPr>
            <a:lvl5pPr indent="0" lvl="4" marL="0" marR="0" rtl="0" algn="r">
              <a:spcBef>
                <a:spcPts val="0"/>
              </a:spcBef>
              <a:buNone/>
              <a:defRPr b="0" i="0" sz="2000" u="none" cap="none" strike="noStrike">
                <a:solidFill>
                  <a:srgbClr val="FEFFFF"/>
                </a:solidFill>
                <a:latin typeface="Century Gothic"/>
                <a:ea typeface="Century Gothic"/>
                <a:cs typeface="Century Gothic"/>
                <a:sym typeface="Century Gothic"/>
              </a:defRPr>
            </a:lvl5pPr>
            <a:lvl6pPr indent="0" lvl="5" marL="0" marR="0" rtl="0" algn="r">
              <a:spcBef>
                <a:spcPts val="0"/>
              </a:spcBef>
              <a:buNone/>
              <a:defRPr b="0" i="0" sz="2000" u="none" cap="none" strike="noStrike">
                <a:solidFill>
                  <a:srgbClr val="FEFFFF"/>
                </a:solidFill>
                <a:latin typeface="Century Gothic"/>
                <a:ea typeface="Century Gothic"/>
                <a:cs typeface="Century Gothic"/>
                <a:sym typeface="Century Gothic"/>
              </a:defRPr>
            </a:lvl6pPr>
            <a:lvl7pPr indent="0" lvl="6" marL="0" marR="0" rtl="0" algn="r">
              <a:spcBef>
                <a:spcPts val="0"/>
              </a:spcBef>
              <a:buNone/>
              <a:defRPr b="0" i="0" sz="2000" u="none" cap="none" strike="noStrike">
                <a:solidFill>
                  <a:srgbClr val="FEFFFF"/>
                </a:solidFill>
                <a:latin typeface="Century Gothic"/>
                <a:ea typeface="Century Gothic"/>
                <a:cs typeface="Century Gothic"/>
                <a:sym typeface="Century Gothic"/>
              </a:defRPr>
            </a:lvl7pPr>
            <a:lvl8pPr indent="0" lvl="7" marL="0" marR="0" rtl="0" algn="r">
              <a:spcBef>
                <a:spcPts val="0"/>
              </a:spcBef>
              <a:buNone/>
              <a:defRPr b="0" i="0" sz="2000" u="none" cap="none" strike="noStrike">
                <a:solidFill>
                  <a:srgbClr val="FEFFFF"/>
                </a:solidFill>
                <a:latin typeface="Century Gothic"/>
                <a:ea typeface="Century Gothic"/>
                <a:cs typeface="Century Gothic"/>
                <a:sym typeface="Century Gothic"/>
              </a:defRPr>
            </a:lvl8pPr>
            <a:lvl9pPr indent="0" lvl="8" marL="0" marR="0" rtl="0" algn="r">
              <a:spcBef>
                <a:spcPts val="0"/>
              </a:spcBef>
              <a:buNone/>
              <a:defRPr b="0" i="0" sz="2000" u="none" cap="none" strike="noStrik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1"/>
          <p:cNvSpPr txBox="1"/>
          <p:nvPr>
            <p:ph type="ctrTitle"/>
          </p:nvPr>
        </p:nvSpPr>
        <p:spPr>
          <a:xfrm>
            <a:off x="2589213" y="2514600"/>
            <a:ext cx="8915399" cy="2262781"/>
          </a:xfrm>
          <a:prstGeom prst="rect">
            <a:avLst/>
          </a:prstGeom>
          <a:noFill/>
          <a:ln>
            <a:noFill/>
          </a:ln>
        </p:spPr>
        <p:txBody>
          <a:bodyPr anchorCtr="0" anchor="b" bIns="45700" lIns="91425" spcFirstLastPara="1" rIns="91425" wrap="square" tIns="45700">
            <a:normAutofit fontScale="90000"/>
          </a:bodyPr>
          <a:lstStyle/>
          <a:p>
            <a:pPr indent="0" lvl="0" marL="0" rtl="0" algn="l">
              <a:spcBef>
                <a:spcPts val="0"/>
              </a:spcBef>
              <a:spcAft>
                <a:spcPts val="0"/>
              </a:spcAft>
              <a:buClr>
                <a:srgbClr val="262626"/>
              </a:buClr>
              <a:buSzPct val="100000"/>
              <a:buFont typeface="Century Gothic"/>
              <a:buNone/>
            </a:pPr>
            <a:r>
              <a:rPr lang="en-US"/>
              <a:t>Influence of social media on self-perception and the perception of others</a:t>
            </a:r>
            <a:endParaRPr/>
          </a:p>
        </p:txBody>
      </p:sp>
      <p:sp>
        <p:nvSpPr>
          <p:cNvPr id="165" name="Google Shape;165;p1"/>
          <p:cNvSpPr txBox="1"/>
          <p:nvPr>
            <p:ph idx="1" type="subTitle"/>
          </p:nvPr>
        </p:nvSpPr>
        <p:spPr>
          <a:xfrm>
            <a:off x="2589213" y="4777379"/>
            <a:ext cx="8915399" cy="1126283"/>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1800"/>
              <a:buNone/>
            </a:pPr>
            <a:r>
              <a:rPr b="1" lang="en-US" sz="1800">
                <a:latin typeface="Calibri"/>
                <a:ea typeface="Calibri"/>
                <a:cs typeface="Calibri"/>
                <a:sym typeface="Calibri"/>
              </a:rPr>
              <a:t>Identify tech</a:t>
            </a:r>
            <a:r>
              <a:rPr lang="en-US" sz="1800">
                <a:latin typeface="Calibri"/>
                <a:ea typeface="Calibri"/>
                <a:cs typeface="Calibri"/>
                <a:sym typeface="Calibri"/>
              </a:rPr>
              <a:t> </a:t>
            </a:r>
            <a:r>
              <a:rPr b="1" lang="en-US" sz="1800">
                <a:latin typeface="Calibri"/>
                <a:ea typeface="Calibri"/>
                <a:cs typeface="Calibri"/>
                <a:sym typeface="Calibri"/>
              </a:rPr>
              <a:t>Self and external perception.</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7"/>
          <p:cNvSpPr txBox="1"/>
          <p:nvPr>
            <p:ph type="title"/>
          </p:nvPr>
        </p:nvSpPr>
        <p:spPr>
          <a:xfrm>
            <a:off x="2592925" y="624110"/>
            <a:ext cx="8911687" cy="128089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rgbClr val="262626"/>
              </a:buClr>
              <a:buSzPts val="3600"/>
              <a:buFont typeface="Century Gothic"/>
              <a:buNone/>
            </a:pPr>
            <a:r>
              <a:rPr lang="en-US"/>
              <a:t>Perception of others</a:t>
            </a:r>
            <a:br>
              <a:rPr lang="en-US"/>
            </a:br>
            <a:endParaRPr/>
          </a:p>
        </p:txBody>
      </p:sp>
      <p:sp>
        <p:nvSpPr>
          <p:cNvPr id="219" name="Google Shape;219;p7"/>
          <p:cNvSpPr txBox="1"/>
          <p:nvPr>
            <p:ph idx="1" type="body"/>
          </p:nvPr>
        </p:nvSpPr>
        <p:spPr>
          <a:xfrm>
            <a:off x="2433764" y="2133600"/>
            <a:ext cx="8915400" cy="3777622"/>
          </a:xfrm>
          <a:prstGeom prst="rect">
            <a:avLst/>
          </a:prstGeom>
          <a:noFill/>
          <a:ln>
            <a:noFill/>
          </a:ln>
        </p:spPr>
        <p:txBody>
          <a:bodyPr anchorCtr="0" anchor="t" bIns="45700" lIns="91425" spcFirstLastPara="1" rIns="91425" wrap="square" tIns="45700">
            <a:normAutofit fontScale="62500" lnSpcReduction="20000"/>
          </a:bodyPr>
          <a:lstStyle/>
          <a:p>
            <a:pPr indent="0" lvl="0" marL="0" rtl="0" algn="l">
              <a:spcBef>
                <a:spcPts val="0"/>
              </a:spcBef>
              <a:spcAft>
                <a:spcPts val="0"/>
              </a:spcAft>
              <a:buSzPct val="100000"/>
              <a:buNone/>
            </a:pPr>
            <a:r>
              <a:rPr b="1" lang="en-US"/>
              <a:t>Definition</a:t>
            </a:r>
            <a:endParaRPr/>
          </a:p>
          <a:p>
            <a:pPr indent="0" lvl="0" marL="0" rtl="0" algn="l">
              <a:spcBef>
                <a:spcPts val="1000"/>
              </a:spcBef>
              <a:spcAft>
                <a:spcPts val="0"/>
              </a:spcAft>
              <a:buSzPct val="100000"/>
              <a:buNone/>
            </a:pPr>
            <a:r>
              <a:rPr i="1" lang="en-US"/>
              <a:t>“Perception of others is how we are seen and judged by others based on behavior, communication, and information shared, influenced by their experiences and prejudices, and affects our social position and treatment.”</a:t>
            </a:r>
            <a:endParaRPr/>
          </a:p>
          <a:p>
            <a:pPr indent="0" lvl="0" marL="0" rtl="0" algn="l">
              <a:spcBef>
                <a:spcPts val="1000"/>
              </a:spcBef>
              <a:spcAft>
                <a:spcPts val="0"/>
              </a:spcAft>
              <a:buSzPct val="100000"/>
              <a:buNone/>
            </a:pPr>
            <a:r>
              <a:rPr b="1" lang="en-US"/>
              <a:t>Role of social media</a:t>
            </a:r>
            <a:endParaRPr/>
          </a:p>
          <a:p>
            <a:pPr indent="-342900" lvl="0" marL="342900" rtl="0" algn="l">
              <a:spcBef>
                <a:spcPts val="1000"/>
              </a:spcBef>
              <a:spcAft>
                <a:spcPts val="0"/>
              </a:spcAft>
              <a:buSzPct val="100000"/>
              <a:buChar char="🠶"/>
            </a:pPr>
            <a:r>
              <a:rPr lang="en-US"/>
              <a:t>Social media influences how others perceive us</a:t>
            </a:r>
            <a:endParaRPr/>
          </a:p>
          <a:p>
            <a:pPr indent="-342900" lvl="0" marL="342900" rtl="0" algn="l">
              <a:spcBef>
                <a:spcPts val="1000"/>
              </a:spcBef>
              <a:spcAft>
                <a:spcPts val="0"/>
              </a:spcAft>
              <a:buSzPct val="100000"/>
              <a:buChar char="🠶"/>
            </a:pPr>
            <a:r>
              <a:rPr lang="en-US"/>
              <a:t>Framework for rapid sharing of information</a:t>
            </a:r>
            <a:endParaRPr/>
          </a:p>
          <a:p>
            <a:pPr indent="-342900" lvl="0" marL="342900" rtl="0" algn="l">
              <a:spcBef>
                <a:spcPts val="1000"/>
              </a:spcBef>
              <a:spcAft>
                <a:spcPts val="0"/>
              </a:spcAft>
              <a:buSzPct val="100000"/>
              <a:buChar char="🠶"/>
            </a:pPr>
            <a:r>
              <a:rPr lang="en-US"/>
              <a:t>Quick judgment based on online information</a:t>
            </a:r>
            <a:endParaRPr/>
          </a:p>
          <a:p>
            <a:pPr indent="-342900" lvl="0" marL="342900" rtl="0" algn="l">
              <a:spcBef>
                <a:spcPts val="1000"/>
              </a:spcBef>
              <a:spcAft>
                <a:spcPts val="0"/>
              </a:spcAft>
              <a:buSzPct val="100000"/>
              <a:buChar char="🠶"/>
            </a:pPr>
            <a:r>
              <a:rPr lang="en-US"/>
              <a:t>Reduction of personalities to straightforward content (pictures, posts, comments)Risk of quick, inaccurate conclusions without knowledge of the whole picture or context</a:t>
            </a:r>
            <a:endParaRPr/>
          </a:p>
          <a:p>
            <a:pPr indent="0" lvl="0" marL="0" rtl="0" algn="l">
              <a:spcBef>
                <a:spcPts val="1000"/>
              </a:spcBef>
              <a:spcAft>
                <a:spcPts val="0"/>
              </a:spcAft>
              <a:buSzPct val="100000"/>
              <a:buNone/>
            </a:pPr>
            <a:r>
              <a:rPr b="1" lang="en-US"/>
              <a:t>Example</a:t>
            </a:r>
            <a:endParaRPr/>
          </a:p>
          <a:p>
            <a:pPr indent="0" lvl="0" marL="0" rtl="0" algn="l">
              <a:spcBef>
                <a:spcPts val="1000"/>
              </a:spcBef>
              <a:spcAft>
                <a:spcPts val="0"/>
              </a:spcAft>
              <a:buSzPct val="100000"/>
              <a:buNone/>
            </a:pPr>
            <a:r>
              <a:rPr lang="en-US"/>
              <a:t>One example of the role of social media in the perception of others is the interpretation and evaluation of images and posts on platforms such as Instagram. A single image or a short post can strongly influence how others perceive the person depicted. For example, a picture of someone in a luxurious setting or pose can lead others to interpret that person as wealthy, confident, or booming. However, these conclusions are based solely on a brief, often staged moment, without more profound knowledge of the person or their circumstances. This quick and superficial judgment can lead to misunderstandings and a distorted perception of the person portrayed that does not fully reflect reality.</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8"/>
          <p:cNvSpPr txBox="1"/>
          <p:nvPr>
            <p:ph type="title"/>
          </p:nvPr>
        </p:nvSpPr>
        <p:spPr>
          <a:xfrm>
            <a:off x="2073702" y="266764"/>
            <a:ext cx="8911687" cy="1280890"/>
          </a:xfrm>
          <a:prstGeom prst="rect">
            <a:avLst/>
          </a:prstGeom>
          <a:noFill/>
          <a:ln>
            <a:noFill/>
          </a:ln>
        </p:spPr>
        <p:txBody>
          <a:bodyPr anchorCtr="0" anchor="t" bIns="45700" lIns="91425" spcFirstLastPara="1" rIns="91425" wrap="square" tIns="45700">
            <a:normAutofit fontScale="90000"/>
          </a:bodyPr>
          <a:lstStyle/>
          <a:p>
            <a:pPr indent="0" lvl="0" marL="0" rtl="0" algn="l">
              <a:spcBef>
                <a:spcPts val="0"/>
              </a:spcBef>
              <a:spcAft>
                <a:spcPts val="0"/>
              </a:spcAft>
              <a:buClr>
                <a:srgbClr val="262626"/>
              </a:buClr>
              <a:buSzPct val="100000"/>
              <a:buFont typeface="Century Gothic"/>
              <a:buNone/>
            </a:pPr>
            <a:r>
              <a:rPr lang="en-US"/>
              <a:t>The dynamics of self-perception and perception by others</a:t>
            </a:r>
            <a:br>
              <a:rPr lang="en-US"/>
            </a:br>
            <a:endParaRPr/>
          </a:p>
        </p:txBody>
      </p:sp>
      <p:sp>
        <p:nvSpPr>
          <p:cNvPr id="225" name="Google Shape;225;p8"/>
          <p:cNvSpPr txBox="1"/>
          <p:nvPr>
            <p:ph idx="1" type="body"/>
          </p:nvPr>
        </p:nvSpPr>
        <p:spPr>
          <a:xfrm>
            <a:off x="1554480" y="1554480"/>
            <a:ext cx="9950132" cy="4679410"/>
          </a:xfrm>
          <a:prstGeom prst="rect">
            <a:avLst/>
          </a:prstGeom>
          <a:noFill/>
          <a:ln>
            <a:noFill/>
          </a:ln>
        </p:spPr>
        <p:txBody>
          <a:bodyPr anchorCtr="0" anchor="t" bIns="45700" lIns="91425" spcFirstLastPara="1" rIns="91425" wrap="square" tIns="45700">
            <a:normAutofit fontScale="55000" lnSpcReduction="20000"/>
          </a:bodyPr>
          <a:lstStyle/>
          <a:p>
            <a:pPr indent="0" lvl="0" marL="0" rtl="0" algn="l">
              <a:spcBef>
                <a:spcPts val="0"/>
              </a:spcBef>
              <a:spcAft>
                <a:spcPts val="0"/>
              </a:spcAft>
              <a:buSzPct val="100000"/>
              <a:buNone/>
            </a:pPr>
            <a:r>
              <a:rPr b="1" lang="en-US"/>
              <a:t>Interaction between the two perceptions</a:t>
            </a:r>
            <a:endParaRPr/>
          </a:p>
          <a:p>
            <a:pPr indent="-285750" lvl="1" marL="742950" rtl="0" algn="l">
              <a:spcBef>
                <a:spcPts val="1000"/>
              </a:spcBef>
              <a:spcAft>
                <a:spcPts val="0"/>
              </a:spcAft>
              <a:buSzPct val="100000"/>
              <a:buChar char="🠶"/>
            </a:pPr>
            <a:r>
              <a:rPr lang="en-US"/>
              <a:t>Connection of self-perception and perception of others in a dynamic process</a:t>
            </a:r>
            <a:endParaRPr/>
          </a:p>
          <a:p>
            <a:pPr indent="-285750" lvl="1" marL="742950" rtl="0" algn="l">
              <a:spcBef>
                <a:spcPts val="1000"/>
              </a:spcBef>
              <a:spcAft>
                <a:spcPts val="0"/>
              </a:spcAft>
              <a:buSzPct val="100000"/>
              <a:buChar char="🠶"/>
            </a:pPr>
            <a:r>
              <a:rPr lang="en-US"/>
              <a:t>Self-perception influences assumptions about the perception of others</a:t>
            </a:r>
            <a:endParaRPr/>
          </a:p>
          <a:p>
            <a:pPr indent="-285750" lvl="1" marL="742950" rtl="0" algn="l">
              <a:spcBef>
                <a:spcPts val="1000"/>
              </a:spcBef>
              <a:spcAft>
                <a:spcPts val="0"/>
              </a:spcAft>
              <a:buSzPct val="100000"/>
              <a:buChar char="🠶"/>
            </a:pPr>
            <a:r>
              <a:rPr lang="en-US"/>
              <a:t>Perception of others can influence self-perception and self-esteem</a:t>
            </a:r>
            <a:endParaRPr/>
          </a:p>
          <a:p>
            <a:pPr indent="-285750" lvl="1" marL="742950" rtl="0" algn="l">
              <a:spcBef>
                <a:spcPts val="1000"/>
              </a:spcBef>
              <a:spcAft>
                <a:spcPts val="0"/>
              </a:spcAft>
              <a:buSzPct val="100000"/>
              <a:buChar char="🠶"/>
            </a:pPr>
            <a:r>
              <a:rPr lang="en-US"/>
              <a:t>Positive feedback on social media can improve self-perception</a:t>
            </a:r>
            <a:endParaRPr/>
          </a:p>
          <a:p>
            <a:pPr indent="-285750" lvl="1" marL="742950" rtl="0" algn="l">
              <a:spcBef>
                <a:spcPts val="1000"/>
              </a:spcBef>
              <a:spcAft>
                <a:spcPts val="0"/>
              </a:spcAft>
              <a:buSzPct val="100000"/>
              <a:buChar char="🠶"/>
            </a:pPr>
            <a:r>
              <a:rPr lang="en-US"/>
              <a:t>Dependence on external recognition can make self-perception vulnerable</a:t>
            </a:r>
            <a:endParaRPr/>
          </a:p>
          <a:p>
            <a:pPr indent="0" lvl="0" marL="0" rtl="0" algn="l">
              <a:spcBef>
                <a:spcPts val="1000"/>
              </a:spcBef>
              <a:spcAft>
                <a:spcPts val="0"/>
              </a:spcAft>
              <a:buSzPct val="100000"/>
              <a:buNone/>
            </a:pPr>
            <a:r>
              <a:rPr b="1" lang="en-US"/>
              <a:t>The pressure to present an ideal image online and its impact on self-perception</a:t>
            </a:r>
            <a:endParaRPr/>
          </a:p>
          <a:p>
            <a:pPr indent="-285750" lvl="1" marL="742950" rtl="0" algn="l">
              <a:spcBef>
                <a:spcPts val="1000"/>
              </a:spcBef>
              <a:spcAft>
                <a:spcPts val="0"/>
              </a:spcAft>
              <a:buSzPct val="100000"/>
              <a:buChar char="🠶"/>
            </a:pPr>
            <a:r>
              <a:rPr lang="en-US"/>
              <a:t>Social media creates pressure for idealized self-presentation</a:t>
            </a:r>
            <a:endParaRPr/>
          </a:p>
          <a:p>
            <a:pPr indent="-285750" lvl="1" marL="742950" rtl="0" algn="l">
              <a:spcBef>
                <a:spcPts val="1000"/>
              </a:spcBef>
              <a:spcAft>
                <a:spcPts val="0"/>
              </a:spcAft>
              <a:buSzPct val="100000"/>
              <a:buChar char="🠶"/>
            </a:pPr>
            <a:r>
              <a:rPr lang="en-US"/>
              <a:t>Online presentation often differs from real personality/life</a:t>
            </a:r>
            <a:endParaRPr/>
          </a:p>
          <a:p>
            <a:pPr indent="-285750" lvl="1" marL="742950" rtl="0" algn="l">
              <a:spcBef>
                <a:spcPts val="1000"/>
              </a:spcBef>
              <a:spcAft>
                <a:spcPts val="0"/>
              </a:spcAft>
              <a:buSzPct val="100000"/>
              <a:buChar char="🠶"/>
            </a:pPr>
            <a:r>
              <a:rPr lang="en-US"/>
              <a:t>Risk: discrepancy between online presence and accurate self-perception</a:t>
            </a:r>
            <a:endParaRPr/>
          </a:p>
          <a:p>
            <a:pPr indent="-285750" lvl="1" marL="742950" rtl="0" algn="l">
              <a:spcBef>
                <a:spcPts val="1000"/>
              </a:spcBef>
              <a:spcAft>
                <a:spcPts val="0"/>
              </a:spcAft>
              <a:buSzPct val="100000"/>
              <a:buChar char="🠶"/>
            </a:pPr>
            <a:r>
              <a:rPr lang="en-US"/>
              <a:t>Stress due to efforts to match the idealized image</a:t>
            </a:r>
            <a:endParaRPr/>
          </a:p>
          <a:p>
            <a:pPr indent="-285750" lvl="1" marL="742950" rtl="0" algn="l">
              <a:spcBef>
                <a:spcPts val="1000"/>
              </a:spcBef>
              <a:spcAft>
                <a:spcPts val="0"/>
              </a:spcAft>
              <a:buSzPct val="100000"/>
              <a:buChar char="🠶"/>
            </a:pPr>
            <a:r>
              <a:rPr lang="en-US"/>
              <a:t>Insecurities when fundamental personality aspects are perceived as insufficient</a:t>
            </a:r>
            <a:endParaRPr/>
          </a:p>
          <a:p>
            <a:pPr indent="0" lvl="0" marL="0" rtl="0" algn="l">
              <a:spcBef>
                <a:spcPts val="1000"/>
              </a:spcBef>
              <a:spcAft>
                <a:spcPts val="0"/>
              </a:spcAft>
              <a:buSzPct val="100000"/>
              <a:buNone/>
            </a:pPr>
            <a:r>
              <a:rPr b="1" lang="en-US"/>
              <a:t>The risk of misunderstandings and hasty judgments in the perception of others</a:t>
            </a:r>
            <a:endParaRPr/>
          </a:p>
          <a:p>
            <a:pPr indent="-285750" lvl="1" marL="742950" rtl="0" algn="l">
              <a:spcBef>
                <a:spcPts val="1000"/>
              </a:spcBef>
              <a:spcAft>
                <a:spcPts val="0"/>
              </a:spcAft>
              <a:buSzPct val="100000"/>
              <a:buChar char="🠶"/>
            </a:pPr>
            <a:r>
              <a:rPr lang="en-US"/>
              <a:t>Limited information on social media → Misunderstandings</a:t>
            </a:r>
            <a:endParaRPr/>
          </a:p>
          <a:p>
            <a:pPr indent="-285750" lvl="1" marL="742950" rtl="0" algn="l">
              <a:spcBef>
                <a:spcPts val="1000"/>
              </a:spcBef>
              <a:spcAft>
                <a:spcPts val="0"/>
              </a:spcAft>
              <a:buSzPct val="100000"/>
              <a:buChar char="🠶"/>
            </a:pPr>
            <a:r>
              <a:rPr lang="en-US"/>
              <a:t>Users make quick judgments without understanding the context</a:t>
            </a:r>
            <a:endParaRPr/>
          </a:p>
          <a:p>
            <a:pPr indent="-285750" lvl="1" marL="742950" rtl="0" algn="l">
              <a:spcBef>
                <a:spcPts val="1000"/>
              </a:spcBef>
              <a:spcAft>
                <a:spcPts val="0"/>
              </a:spcAft>
              <a:buSzPct val="100000"/>
              <a:buChar char="🠶"/>
            </a:pPr>
            <a:r>
              <a:rPr lang="en-US"/>
              <a:t>Risk: Rash judgments → False impressions</a:t>
            </a:r>
            <a:endParaRPr/>
          </a:p>
          <a:p>
            <a:pPr indent="-285750" lvl="1" marL="742950" rtl="0" algn="l">
              <a:spcBef>
                <a:spcPts val="1000"/>
              </a:spcBef>
              <a:spcAft>
                <a:spcPts val="0"/>
              </a:spcAft>
              <a:buSzPct val="100000"/>
              <a:buChar char="🠶"/>
            </a:pPr>
            <a:r>
              <a:rPr lang="en-US"/>
              <a:t>Impairment of perception due to social environment</a:t>
            </a:r>
            <a:endParaRPr/>
          </a:p>
          <a:p>
            <a:pPr indent="-285750" lvl="1" marL="742950" rtl="0" algn="l">
              <a:spcBef>
                <a:spcPts val="1000"/>
              </a:spcBef>
              <a:spcAft>
                <a:spcPts val="0"/>
              </a:spcAft>
              <a:buSzPct val="100000"/>
              <a:buChar char="🠶"/>
            </a:pPr>
            <a:r>
              <a:rPr lang="en-US"/>
              <a:t>The strain on social relationships and possible conflicts</a:t>
            </a:r>
            <a:endParaRPr/>
          </a:p>
          <a:p>
            <a:pPr indent="-285750" lvl="1" marL="742950" rtl="0" algn="l">
              <a:spcBef>
                <a:spcPts val="1000"/>
              </a:spcBef>
              <a:spcAft>
                <a:spcPts val="0"/>
              </a:spcAft>
              <a:buSzPct val="100000"/>
              <a:buChar char="🠶"/>
            </a:pPr>
            <a:r>
              <a:rPr lang="en-US"/>
              <a:t>Problems when online representation and reality diverge</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9"/>
          <p:cNvSpPr txBox="1"/>
          <p:nvPr>
            <p:ph type="title"/>
          </p:nvPr>
        </p:nvSpPr>
        <p:spPr>
          <a:xfrm>
            <a:off x="2592925" y="624110"/>
            <a:ext cx="8911687" cy="128089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rgbClr val="262626"/>
              </a:buClr>
              <a:buSzPts val="3600"/>
              <a:buFont typeface="Century Gothic"/>
              <a:buNone/>
            </a:pPr>
            <a:r>
              <a:rPr lang="en-US"/>
              <a:t>Challenges and risks</a:t>
            </a:r>
            <a:br>
              <a:rPr lang="en-US"/>
            </a:br>
            <a:endParaRPr/>
          </a:p>
        </p:txBody>
      </p:sp>
      <p:sp>
        <p:nvSpPr>
          <p:cNvPr id="231" name="Google Shape;231;p9"/>
          <p:cNvSpPr txBox="1"/>
          <p:nvPr>
            <p:ph idx="1" type="body"/>
          </p:nvPr>
        </p:nvSpPr>
        <p:spPr>
          <a:xfrm>
            <a:off x="2589212" y="2133600"/>
            <a:ext cx="8915400" cy="3777622"/>
          </a:xfrm>
          <a:prstGeom prst="rect">
            <a:avLst/>
          </a:prstGeom>
          <a:noFill/>
          <a:ln>
            <a:noFill/>
          </a:ln>
        </p:spPr>
        <p:txBody>
          <a:bodyPr anchorCtr="0" anchor="t" bIns="45700" lIns="91425" spcFirstLastPara="1" rIns="91425" wrap="square" tIns="45700">
            <a:normAutofit fontScale="70000" lnSpcReduction="20000"/>
          </a:bodyPr>
          <a:lstStyle/>
          <a:p>
            <a:pPr indent="0" lvl="0" marL="0" rtl="0" algn="l">
              <a:spcBef>
                <a:spcPts val="0"/>
              </a:spcBef>
              <a:spcAft>
                <a:spcPts val="0"/>
              </a:spcAft>
              <a:buSzPct val="100000"/>
              <a:buNone/>
            </a:pPr>
            <a:r>
              <a:rPr b="1" lang="en-US"/>
              <a:t>Stress due to constant comparisons</a:t>
            </a:r>
            <a:endParaRPr/>
          </a:p>
          <a:p>
            <a:pPr indent="-342900" lvl="0" marL="342900" rtl="0" algn="l">
              <a:spcBef>
                <a:spcPts val="1000"/>
              </a:spcBef>
              <a:spcAft>
                <a:spcPts val="0"/>
              </a:spcAft>
              <a:buSzPct val="100000"/>
              <a:buChar char="🠶"/>
            </a:pPr>
            <a:r>
              <a:rPr lang="en-US"/>
              <a:t>Description: Social media constantly confronts users with idealized successes and lifestyles of others, which often triggers feelings of inadequacy and envy.</a:t>
            </a:r>
            <a:endParaRPr/>
          </a:p>
          <a:p>
            <a:pPr indent="-342900" lvl="0" marL="342900" rtl="0" algn="l">
              <a:spcBef>
                <a:spcPts val="1000"/>
              </a:spcBef>
              <a:spcAft>
                <a:spcPts val="0"/>
              </a:spcAft>
              <a:buSzPct val="100000"/>
              <a:buChar char="🠶"/>
            </a:pPr>
            <a:r>
              <a:rPr lang="en-US"/>
              <a:t>Risks: Constant comparisons on social media promote chronic stress and dissatisfaction and affect well-being, which can distort self-perception.</a:t>
            </a:r>
            <a:endParaRPr/>
          </a:p>
          <a:p>
            <a:pPr indent="0" lvl="0" marL="0" rtl="0" algn="l">
              <a:spcBef>
                <a:spcPts val="1000"/>
              </a:spcBef>
              <a:spcAft>
                <a:spcPts val="0"/>
              </a:spcAft>
              <a:buSzPct val="100000"/>
              <a:buNone/>
            </a:pPr>
            <a:r>
              <a:rPr b="1" lang="en-US"/>
              <a:t>The risk of becoming the target of criticism</a:t>
            </a:r>
            <a:endParaRPr/>
          </a:p>
          <a:p>
            <a:pPr indent="-342900" lvl="0" marL="342900" rtl="0" algn="l">
              <a:spcBef>
                <a:spcPts val="1000"/>
              </a:spcBef>
              <a:spcAft>
                <a:spcPts val="0"/>
              </a:spcAft>
              <a:buSzPct val="100000"/>
              <a:buChar char="🠶"/>
            </a:pPr>
            <a:r>
              <a:rPr lang="en-US"/>
              <a:t>Description: Posting personal content on social media can lead to harsh and hurtful public criticism.</a:t>
            </a:r>
            <a:endParaRPr/>
          </a:p>
          <a:p>
            <a:pPr indent="-342900" lvl="0" marL="342900" rtl="0" algn="l">
              <a:spcBef>
                <a:spcPts val="1000"/>
              </a:spcBef>
              <a:spcAft>
                <a:spcPts val="0"/>
              </a:spcAft>
              <a:buSzPct val="100000"/>
              <a:buChar char="🠶"/>
            </a:pPr>
            <a:r>
              <a:rPr lang="en-US"/>
              <a:t>Risks: Negative criticism and cyberbullying can damage self-esteem and mental health, cause anxiety and depression, and lead to self-isolation.</a:t>
            </a:r>
            <a:endParaRPr/>
          </a:p>
          <a:p>
            <a:pPr indent="0" lvl="0" marL="0" rtl="0" algn="l">
              <a:spcBef>
                <a:spcPts val="1000"/>
              </a:spcBef>
              <a:spcAft>
                <a:spcPts val="0"/>
              </a:spcAft>
              <a:buSzPct val="100000"/>
              <a:buNone/>
            </a:pPr>
            <a:r>
              <a:rPr b="1" lang="en-US"/>
              <a:t>Effects on self-esteem and mental health</a:t>
            </a:r>
            <a:endParaRPr/>
          </a:p>
          <a:p>
            <a:pPr indent="-342900" lvl="0" marL="342900" rtl="0" algn="l">
              <a:spcBef>
                <a:spcPts val="1000"/>
              </a:spcBef>
              <a:spcAft>
                <a:spcPts val="0"/>
              </a:spcAft>
              <a:buSzPct val="100000"/>
              <a:buChar char="🠶"/>
            </a:pPr>
            <a:r>
              <a:rPr lang="en-US"/>
              <a:t>Description: Constant comparisons and criticism can greatly diminish self-esteem and self-acceptance </a:t>
            </a:r>
            <a:endParaRPr/>
          </a:p>
          <a:p>
            <a:pPr indent="-342900" lvl="0" marL="342900" rtl="0" algn="l">
              <a:spcBef>
                <a:spcPts val="1000"/>
              </a:spcBef>
              <a:spcAft>
                <a:spcPts val="0"/>
              </a:spcAft>
              <a:buSzPct val="100000"/>
              <a:buChar char="🠶"/>
            </a:pPr>
            <a:r>
              <a:rPr lang="en-US"/>
              <a:t>Risks: In the long term, such experiences can lead to mental health problems such as depression, anxiety disorders, and low self-esteem, especially for young people in the identity development stage.</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10"/>
          <p:cNvSpPr txBox="1"/>
          <p:nvPr>
            <p:ph type="title"/>
          </p:nvPr>
        </p:nvSpPr>
        <p:spPr>
          <a:xfrm>
            <a:off x="2592925" y="624110"/>
            <a:ext cx="8911687" cy="128089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rgbClr val="262626"/>
              </a:buClr>
              <a:buSzPts val="3600"/>
              <a:buFont typeface="Century Gothic"/>
              <a:buNone/>
            </a:pPr>
            <a:r>
              <a:rPr lang="en-US"/>
              <a:t>Strategies for coping</a:t>
            </a:r>
            <a:br>
              <a:rPr lang="en-US"/>
            </a:br>
            <a:endParaRPr/>
          </a:p>
        </p:txBody>
      </p:sp>
      <p:sp>
        <p:nvSpPr>
          <p:cNvPr id="237" name="Google Shape;237;p10"/>
          <p:cNvSpPr txBox="1"/>
          <p:nvPr>
            <p:ph idx="1" type="body"/>
          </p:nvPr>
        </p:nvSpPr>
        <p:spPr>
          <a:xfrm>
            <a:off x="2589212" y="2133600"/>
            <a:ext cx="8915400" cy="3777622"/>
          </a:xfrm>
          <a:prstGeom prst="rect">
            <a:avLst/>
          </a:prstGeom>
          <a:noFill/>
          <a:ln>
            <a:noFill/>
          </a:ln>
        </p:spPr>
        <p:txBody>
          <a:bodyPr anchorCtr="0" anchor="t" bIns="45700" lIns="91425" spcFirstLastPara="1" rIns="91425" wrap="square" tIns="45700">
            <a:normAutofit fontScale="55000" lnSpcReduction="20000"/>
          </a:bodyPr>
          <a:lstStyle/>
          <a:p>
            <a:pPr indent="0" lvl="0" marL="0" rtl="0" algn="l">
              <a:spcBef>
                <a:spcPts val="0"/>
              </a:spcBef>
              <a:spcAft>
                <a:spcPts val="0"/>
              </a:spcAft>
              <a:buSzPct val="100000"/>
              <a:buNone/>
            </a:pPr>
            <a:r>
              <a:rPr b="1" lang="en-US"/>
              <a:t>Creating awareness: </a:t>
            </a:r>
            <a:endParaRPr/>
          </a:p>
          <a:p>
            <a:pPr indent="0" lvl="0" marL="0" rtl="0" algn="l">
              <a:spcBef>
                <a:spcPts val="1000"/>
              </a:spcBef>
              <a:spcAft>
                <a:spcPts val="0"/>
              </a:spcAft>
              <a:buSzPct val="100000"/>
              <a:buNone/>
            </a:pPr>
            <a:r>
              <a:rPr b="1" lang="en-US"/>
              <a:t>Reality check and critical media literacy</a:t>
            </a:r>
            <a:endParaRPr/>
          </a:p>
          <a:p>
            <a:pPr indent="-342900" lvl="0" marL="342900" rtl="0" algn="l">
              <a:spcBef>
                <a:spcPts val="1000"/>
              </a:spcBef>
              <a:spcAft>
                <a:spcPts val="0"/>
              </a:spcAft>
              <a:buSzPct val="100000"/>
              <a:buChar char="🠶"/>
            </a:pPr>
            <a:r>
              <a:rPr lang="en-US"/>
              <a:t>Description: An essential strategy for overcoming the challenges of self-perception and the perception of others in social media is to create awareness of the discrepancy between online representations and reality. Critical media literacy involves questioning content, recognizing idealized representations, and understanding the mechanisms behind social media.</a:t>
            </a:r>
            <a:endParaRPr/>
          </a:p>
          <a:p>
            <a:pPr indent="-342900" lvl="0" marL="342900" rtl="0" algn="l">
              <a:spcBef>
                <a:spcPts val="1000"/>
              </a:spcBef>
              <a:spcAft>
                <a:spcPts val="0"/>
              </a:spcAft>
              <a:buSzPct val="100000"/>
              <a:buChar char="🠶"/>
            </a:pPr>
            <a:r>
              <a:rPr lang="en-US"/>
              <a:t>Implementation: Users can train themselves to look at online content critically and to be aware that many representations are edited or selective. Workshops, educational programs, or online courses on media literacy can help with this.</a:t>
            </a:r>
            <a:endParaRPr/>
          </a:p>
          <a:p>
            <a:pPr indent="0" lvl="0" marL="0" rtl="0" algn="l">
              <a:spcBef>
                <a:spcPts val="1000"/>
              </a:spcBef>
              <a:spcAft>
                <a:spcPts val="0"/>
              </a:spcAft>
              <a:buSzPct val="100000"/>
              <a:buNone/>
            </a:pPr>
            <a:r>
              <a:rPr b="1" lang="en-US"/>
              <a:t>Promote self-acceptance: Authenticity vs. online persona.</a:t>
            </a:r>
            <a:endParaRPr/>
          </a:p>
          <a:p>
            <a:pPr indent="-342900" lvl="0" marL="342900" rtl="0" algn="l">
              <a:spcBef>
                <a:spcPts val="1000"/>
              </a:spcBef>
              <a:spcAft>
                <a:spcPts val="0"/>
              </a:spcAft>
              <a:buSzPct val="100000"/>
              <a:buChar char="🠶"/>
            </a:pPr>
            <a:r>
              <a:rPr lang="en-US"/>
              <a:t>Description: Another essential strategy is to promote self-acceptance and encourage authenticity. Instead of cultivating a perfect online persona, individuals should be encouraged to present their authentic selves - with all their strengths and weaknesses.</a:t>
            </a:r>
            <a:endParaRPr/>
          </a:p>
          <a:p>
            <a:pPr indent="-342900" lvl="0" marL="342900" rtl="0" algn="l">
              <a:spcBef>
                <a:spcPts val="1000"/>
              </a:spcBef>
              <a:spcAft>
                <a:spcPts val="0"/>
              </a:spcAft>
              <a:buSzPct val="100000"/>
              <a:buChar char="🠶"/>
            </a:pPr>
            <a:r>
              <a:rPr lang="en-US"/>
              <a:t>Implementation: This can be done through self-reflection, setting realistic goals for self-presentation on social media, and participating in communities or groups that promote authenticity and mutual support.</a:t>
            </a:r>
            <a:endParaRPr/>
          </a:p>
          <a:p>
            <a:pPr indent="0" lvl="0" marL="0" rtl="0" algn="l">
              <a:spcBef>
                <a:spcPts val="1000"/>
              </a:spcBef>
              <a:spcAft>
                <a:spcPts val="0"/>
              </a:spcAft>
              <a:buSzPct val="100000"/>
              <a:buNone/>
            </a:pPr>
            <a:r>
              <a:rPr b="1" lang="en-US"/>
              <a:t>Positive use of social media: focus on inspiring and supportive content</a:t>
            </a:r>
            <a:endParaRPr/>
          </a:p>
          <a:p>
            <a:pPr indent="-342900" lvl="0" marL="342900" rtl="0" algn="l">
              <a:spcBef>
                <a:spcPts val="1000"/>
              </a:spcBef>
              <a:spcAft>
                <a:spcPts val="0"/>
              </a:spcAft>
              <a:buSzPct val="100000"/>
              <a:buChar char="🠶"/>
            </a:pPr>
            <a:r>
              <a:rPr lang="en-US"/>
              <a:t>Description: Social media does not necessarily have to hurt self-perception and the perception of others. It can also be used positively by focusing on inspiring, motivating, and supportive content.</a:t>
            </a:r>
            <a:endParaRPr/>
          </a:p>
          <a:p>
            <a:pPr indent="-342900" lvl="0" marL="342900" rtl="0" algn="l">
              <a:spcBef>
                <a:spcPts val="1000"/>
              </a:spcBef>
              <a:spcAft>
                <a:spcPts val="0"/>
              </a:spcAft>
              <a:buSzPct val="100000"/>
              <a:buChar char="🠶"/>
            </a:pPr>
            <a:r>
              <a:rPr lang="en-US"/>
              <a:t>Implementation: Users can consciously shape their feeds by following accounts that share positive news, inspiring stories, and genuine insights into life without promoting false perfection. Engaging in online communities that focus on personal growth, self-acceptance, and mutual support can also be a source of positive experiences.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p11"/>
          <p:cNvSpPr txBox="1"/>
          <p:nvPr>
            <p:ph type="title"/>
          </p:nvPr>
        </p:nvSpPr>
        <p:spPr>
          <a:xfrm>
            <a:off x="2589212" y="609600"/>
            <a:ext cx="8915399" cy="311704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rgbClr val="262626"/>
              </a:buClr>
              <a:buSzPts val="4800"/>
              <a:buFont typeface="Century Gothic"/>
              <a:buNone/>
            </a:pPr>
            <a:r>
              <a:t/>
            </a:r>
            <a:endParaRPr/>
          </a:p>
        </p:txBody>
      </p:sp>
      <p:sp>
        <p:nvSpPr>
          <p:cNvPr id="243" name="Google Shape;243;p11"/>
          <p:cNvSpPr txBox="1"/>
          <p:nvPr>
            <p:ph idx="1" type="body"/>
          </p:nvPr>
        </p:nvSpPr>
        <p:spPr>
          <a:xfrm>
            <a:off x="2415476" y="3119606"/>
            <a:ext cx="8915399" cy="1555864"/>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SzPts val="3200"/>
              <a:buNone/>
            </a:pPr>
            <a:r>
              <a:rPr lang="en-US" sz="3200"/>
              <a:t>Lets go to the worksheet!</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
          <p:cNvSpPr txBox="1"/>
          <p:nvPr>
            <p:ph type="title"/>
          </p:nvPr>
        </p:nvSpPr>
        <p:spPr>
          <a:xfrm>
            <a:off x="2592925" y="624110"/>
            <a:ext cx="8911687" cy="128089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rgbClr val="262626"/>
              </a:buClr>
              <a:buSzPts val="3600"/>
              <a:buFont typeface="Century Gothic"/>
              <a:buNone/>
            </a:pPr>
            <a:r>
              <a:rPr lang="en-US"/>
              <a:t>Index</a:t>
            </a:r>
            <a:endParaRPr/>
          </a:p>
        </p:txBody>
      </p:sp>
      <p:sp>
        <p:nvSpPr>
          <p:cNvPr id="171" name="Google Shape;171;p2"/>
          <p:cNvSpPr txBox="1"/>
          <p:nvPr>
            <p:ph idx="1" type="body"/>
          </p:nvPr>
        </p:nvSpPr>
        <p:spPr>
          <a:xfrm>
            <a:off x="2589212" y="2133600"/>
            <a:ext cx="8915400" cy="3777622"/>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SzPts val="1800"/>
              <a:buChar char="🠶"/>
            </a:pPr>
            <a:r>
              <a:rPr lang="en-US"/>
              <a:t>Introduction</a:t>
            </a:r>
            <a:endParaRPr/>
          </a:p>
          <a:p>
            <a:pPr indent="-342900" lvl="0" marL="342900" rtl="0" algn="l">
              <a:spcBef>
                <a:spcPts val="0"/>
              </a:spcBef>
              <a:spcAft>
                <a:spcPts val="0"/>
              </a:spcAft>
              <a:buSzPts val="1800"/>
              <a:buChar char="🠶"/>
            </a:pPr>
            <a:r>
              <a:rPr lang="en-US"/>
              <a:t>What is Technostress?</a:t>
            </a:r>
            <a:endParaRPr/>
          </a:p>
          <a:p>
            <a:pPr indent="-342900" lvl="0" marL="342900" rtl="0" algn="l">
              <a:spcBef>
                <a:spcPts val="1000"/>
              </a:spcBef>
              <a:spcAft>
                <a:spcPts val="0"/>
              </a:spcAft>
              <a:buSzPts val="1800"/>
              <a:buChar char="🠶"/>
            </a:pPr>
            <a:r>
              <a:rPr lang="en-US"/>
              <a:t>Self-awareness</a:t>
            </a:r>
            <a:endParaRPr/>
          </a:p>
          <a:p>
            <a:pPr indent="-342900" lvl="0" marL="342900" rtl="0" algn="l">
              <a:spcBef>
                <a:spcPts val="1000"/>
              </a:spcBef>
              <a:spcAft>
                <a:spcPts val="0"/>
              </a:spcAft>
              <a:buSzPts val="1800"/>
              <a:buChar char="🠶"/>
            </a:pPr>
            <a:r>
              <a:rPr lang="en-US"/>
              <a:t>Perception of others</a:t>
            </a:r>
            <a:endParaRPr/>
          </a:p>
          <a:p>
            <a:pPr indent="-342900" lvl="0" marL="342900" rtl="0" algn="l">
              <a:spcBef>
                <a:spcPts val="1000"/>
              </a:spcBef>
              <a:spcAft>
                <a:spcPts val="0"/>
              </a:spcAft>
              <a:buSzPts val="1800"/>
              <a:buChar char="🠶"/>
            </a:pPr>
            <a:r>
              <a:rPr lang="en-US"/>
              <a:t>The dynamics of self-perception and perception by others</a:t>
            </a:r>
            <a:endParaRPr/>
          </a:p>
          <a:p>
            <a:pPr indent="-342900" lvl="0" marL="342900" rtl="0" algn="l">
              <a:spcBef>
                <a:spcPts val="1000"/>
              </a:spcBef>
              <a:spcAft>
                <a:spcPts val="0"/>
              </a:spcAft>
              <a:buSzPts val="1800"/>
              <a:buChar char="🠶"/>
            </a:pPr>
            <a:r>
              <a:rPr lang="en-US"/>
              <a:t>Challenges and risks</a:t>
            </a:r>
            <a:endParaRPr/>
          </a:p>
          <a:p>
            <a:pPr indent="-342900" lvl="0" marL="342900" rtl="0" algn="l">
              <a:spcBef>
                <a:spcPts val="1000"/>
              </a:spcBef>
              <a:spcAft>
                <a:spcPts val="0"/>
              </a:spcAft>
              <a:buSzPts val="1800"/>
              <a:buChar char="🠶"/>
            </a:pPr>
            <a:r>
              <a:rPr lang="en-US"/>
              <a:t>Strategies for coping</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3"/>
          <p:cNvSpPr txBox="1"/>
          <p:nvPr>
            <p:ph type="title"/>
          </p:nvPr>
        </p:nvSpPr>
        <p:spPr>
          <a:xfrm>
            <a:off x="2592925" y="624110"/>
            <a:ext cx="8911687" cy="128089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rgbClr val="262626"/>
              </a:buClr>
              <a:buSzPts val="3600"/>
              <a:buFont typeface="Century Gothic"/>
              <a:buNone/>
            </a:pPr>
            <a:r>
              <a:rPr lang="en-US"/>
              <a:t>Introduction</a:t>
            </a:r>
            <a:endParaRPr/>
          </a:p>
        </p:txBody>
      </p:sp>
      <p:sp>
        <p:nvSpPr>
          <p:cNvPr id="177" name="Google Shape;177;p3"/>
          <p:cNvSpPr txBox="1"/>
          <p:nvPr>
            <p:ph idx="1" type="body"/>
          </p:nvPr>
        </p:nvSpPr>
        <p:spPr>
          <a:xfrm>
            <a:off x="2589212" y="2133600"/>
            <a:ext cx="8915400" cy="3777622"/>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SzPts val="1800"/>
              <a:buChar char="🠶"/>
            </a:pPr>
            <a:r>
              <a:rPr i="1" lang="en-US"/>
              <a:t>"Self-awareness is a person's awareness and understanding of their thoughts, feelings, motives and behavior. It reflects a person's internal assessment of their abilities, characteristics, and values.“</a:t>
            </a:r>
            <a:endParaRPr/>
          </a:p>
          <a:p>
            <a:pPr indent="-228600" lvl="0" marL="342900" rtl="0" algn="l">
              <a:spcBef>
                <a:spcPts val="1000"/>
              </a:spcBef>
              <a:spcAft>
                <a:spcPts val="0"/>
              </a:spcAft>
              <a:buSzPts val="1800"/>
              <a:buNone/>
            </a:pPr>
            <a:r>
              <a:t/>
            </a:r>
            <a:endParaRPr i="1"/>
          </a:p>
          <a:p>
            <a:pPr indent="-228600" lvl="0" marL="342900" rtl="0" algn="l">
              <a:spcBef>
                <a:spcPts val="1000"/>
              </a:spcBef>
              <a:spcAft>
                <a:spcPts val="0"/>
              </a:spcAft>
              <a:buSzPts val="1800"/>
              <a:buNone/>
            </a:pPr>
            <a:r>
              <a:t/>
            </a:r>
            <a:endParaRPr i="1"/>
          </a:p>
          <a:p>
            <a:pPr indent="-342900" lvl="0" marL="342900" rtl="0" algn="l">
              <a:spcBef>
                <a:spcPts val="1000"/>
              </a:spcBef>
              <a:spcAft>
                <a:spcPts val="0"/>
              </a:spcAft>
              <a:buSzPts val="1800"/>
              <a:buChar char="🠶"/>
            </a:pPr>
            <a:r>
              <a:rPr i="1" lang="en-US"/>
              <a:t>"Other-perception is the process by which a person observes, analyzes, and evaluates others based on their behavior, characteristics, emotions, and motives. It arises from visible actions, communication, and observations and is crucial for social interactions and mutual assessments."</a:t>
            </a:r>
            <a:endParaRPr i="1"/>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4"/>
          <p:cNvSpPr txBox="1"/>
          <p:nvPr>
            <p:ph type="title"/>
          </p:nvPr>
        </p:nvSpPr>
        <p:spPr>
          <a:xfrm>
            <a:off x="2592925" y="624110"/>
            <a:ext cx="8911687" cy="128089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rgbClr val="262626"/>
              </a:buClr>
              <a:buSzPts val="3600"/>
              <a:buFont typeface="Century Gothic"/>
              <a:buNone/>
            </a:pPr>
            <a:r>
              <a:rPr lang="en-US"/>
              <a:t>Introduction</a:t>
            </a:r>
            <a:endParaRPr/>
          </a:p>
        </p:txBody>
      </p:sp>
      <p:sp>
        <p:nvSpPr>
          <p:cNvPr id="183" name="Google Shape;183;p4"/>
          <p:cNvSpPr txBox="1"/>
          <p:nvPr>
            <p:ph idx="1" type="body"/>
          </p:nvPr>
        </p:nvSpPr>
        <p:spPr>
          <a:xfrm>
            <a:off x="2589212" y="2133600"/>
            <a:ext cx="8915400" cy="3777622"/>
          </a:xfrm>
          <a:prstGeom prst="rect">
            <a:avLst/>
          </a:prstGeom>
          <a:noFill/>
          <a:ln>
            <a:noFill/>
          </a:ln>
        </p:spPr>
        <p:txBody>
          <a:bodyPr anchorCtr="0" anchor="t" bIns="45700" lIns="91425" spcFirstLastPara="1" rIns="91425" wrap="square" tIns="45700">
            <a:normAutofit fontScale="77500" lnSpcReduction="20000"/>
          </a:bodyPr>
          <a:lstStyle/>
          <a:p>
            <a:pPr indent="0" lvl="0" marL="0" rtl="0" algn="l">
              <a:spcBef>
                <a:spcPts val="0"/>
              </a:spcBef>
              <a:spcAft>
                <a:spcPts val="0"/>
              </a:spcAft>
              <a:buSzPct val="100000"/>
              <a:buNone/>
            </a:pPr>
            <a:r>
              <a:rPr i="1" lang="en-US"/>
              <a:t>Understanding self-perception and the perception of others is essential in social media, as these can strongly influence self-perception and the perception of others.</a:t>
            </a:r>
            <a:endParaRPr/>
          </a:p>
          <a:p>
            <a:pPr indent="0" lvl="0" marL="0" rtl="0" algn="l">
              <a:spcBef>
                <a:spcPts val="1000"/>
              </a:spcBef>
              <a:spcAft>
                <a:spcPts val="0"/>
              </a:spcAft>
              <a:buSzPct val="100000"/>
              <a:buNone/>
            </a:pPr>
            <a:r>
              <a:rPr b="1" lang="en-US"/>
              <a:t>Self-perception and social media</a:t>
            </a:r>
            <a:endParaRPr/>
          </a:p>
          <a:p>
            <a:pPr indent="0" lvl="0" marL="0" rtl="0" algn="l">
              <a:spcBef>
                <a:spcPts val="1000"/>
              </a:spcBef>
              <a:spcAft>
                <a:spcPts val="0"/>
              </a:spcAft>
              <a:buSzPct val="100000"/>
              <a:buNone/>
            </a:pPr>
            <a:r>
              <a:rPr b="1" lang="en-US"/>
              <a:t>Distorted self-images through social media:</a:t>
            </a:r>
            <a:endParaRPr/>
          </a:p>
          <a:p>
            <a:pPr indent="-342900" lvl="0" marL="342900" rtl="0" algn="l">
              <a:spcBef>
                <a:spcPts val="1000"/>
              </a:spcBef>
              <a:spcAft>
                <a:spcPts val="0"/>
              </a:spcAft>
              <a:buSzPct val="100000"/>
              <a:buChar char="🠶"/>
            </a:pPr>
            <a:r>
              <a:rPr lang="en-US"/>
              <a:t>Presentation of the "best self" promotes unrealistic comparisons.</a:t>
            </a:r>
            <a:endParaRPr/>
          </a:p>
          <a:p>
            <a:pPr indent="-342900" lvl="0" marL="342900" rtl="0" algn="l">
              <a:spcBef>
                <a:spcPts val="1000"/>
              </a:spcBef>
              <a:spcAft>
                <a:spcPts val="0"/>
              </a:spcAft>
              <a:buSzPct val="100000"/>
              <a:buChar char="🠶"/>
            </a:pPr>
            <a:r>
              <a:rPr lang="en-US"/>
              <a:t>Users compare themselves with the seemingly perfect lives of others.</a:t>
            </a:r>
            <a:endParaRPr/>
          </a:p>
          <a:p>
            <a:pPr indent="-342900" lvl="0" marL="342900" rtl="0" algn="l">
              <a:spcBef>
                <a:spcPts val="1000"/>
              </a:spcBef>
              <a:spcAft>
                <a:spcPts val="0"/>
              </a:spcAft>
              <a:buSzPct val="100000"/>
              <a:buChar char="🠶"/>
            </a:pPr>
            <a:r>
              <a:rPr lang="en-US"/>
              <a:t>Negative influence on self-perception, dissatisfaction, and reduced self-esteem.</a:t>
            </a:r>
            <a:endParaRPr/>
          </a:p>
          <a:p>
            <a:pPr indent="0" lvl="0" marL="0" rtl="0" algn="l">
              <a:spcBef>
                <a:spcPts val="1000"/>
              </a:spcBef>
              <a:spcAft>
                <a:spcPts val="0"/>
              </a:spcAft>
              <a:buSzPct val="100000"/>
              <a:buNone/>
            </a:pPr>
            <a:r>
              <a:rPr b="1" lang="en-US"/>
              <a:t>Feedback loops in social media:</a:t>
            </a:r>
            <a:endParaRPr/>
          </a:p>
          <a:p>
            <a:pPr indent="-342900" lvl="0" marL="342900" rtl="0" algn="l">
              <a:spcBef>
                <a:spcPts val="1000"/>
              </a:spcBef>
              <a:spcAft>
                <a:spcPts val="0"/>
              </a:spcAft>
              <a:buSzPct val="100000"/>
              <a:buChar char="🠶"/>
            </a:pPr>
            <a:r>
              <a:rPr lang="en-US"/>
              <a:t>Likes, comments, and follower numbers are indicators of recognition and self-worth.</a:t>
            </a:r>
            <a:endParaRPr/>
          </a:p>
          <a:p>
            <a:pPr indent="-342900" lvl="0" marL="342900" rtl="0" algn="l">
              <a:spcBef>
                <a:spcPts val="1000"/>
              </a:spcBef>
              <a:spcAft>
                <a:spcPts val="0"/>
              </a:spcAft>
              <a:buSzPct val="100000"/>
              <a:buChar char="🠶"/>
            </a:pPr>
            <a:r>
              <a:rPr lang="en-US"/>
              <a:t>Self-perception becomes dependent on external confirmation.</a:t>
            </a:r>
            <a:endParaRPr/>
          </a:p>
          <a:p>
            <a:pPr indent="0" lvl="0" marL="0" rtl="0" algn="l">
              <a:spcBef>
                <a:spcPts val="1000"/>
              </a:spcBef>
              <a:spcAft>
                <a:spcPts val="0"/>
              </a:spcAft>
              <a:buSzPct val="100000"/>
              <a:buNone/>
            </a:pPr>
            <a:r>
              <a:rPr b="1" lang="en-US"/>
              <a:t>Self-reflection through social media:</a:t>
            </a:r>
            <a:endParaRPr/>
          </a:p>
          <a:p>
            <a:pPr indent="-342900" lvl="0" marL="342900" rtl="0" algn="l">
              <a:spcBef>
                <a:spcPts val="1000"/>
              </a:spcBef>
              <a:spcAft>
                <a:spcPts val="0"/>
              </a:spcAft>
              <a:buSzPct val="100000"/>
              <a:buChar char="🠶"/>
            </a:pPr>
            <a:r>
              <a:rPr lang="en-US"/>
              <a:t>A platform for sharing thoughts, experiences, and achievements.</a:t>
            </a:r>
            <a:endParaRPr/>
          </a:p>
          <a:p>
            <a:pPr indent="-342900" lvl="0" marL="342900" rtl="0" algn="l">
              <a:spcBef>
                <a:spcPts val="1000"/>
              </a:spcBef>
              <a:spcAft>
                <a:spcPts val="0"/>
              </a:spcAft>
              <a:buSzPct val="100000"/>
              <a:buChar char="🠶"/>
            </a:pPr>
            <a:r>
              <a:rPr lang="en-US"/>
              <a:t>It can boost self-confidence if practiced in a balanced way.</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5"/>
          <p:cNvSpPr txBox="1"/>
          <p:nvPr>
            <p:ph type="title"/>
          </p:nvPr>
        </p:nvSpPr>
        <p:spPr>
          <a:xfrm>
            <a:off x="2592925" y="624110"/>
            <a:ext cx="8911687" cy="128089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rgbClr val="262626"/>
              </a:buClr>
              <a:buSzPts val="3600"/>
              <a:buFont typeface="Century Gothic"/>
              <a:buNone/>
            </a:pPr>
            <a:r>
              <a:rPr lang="en-US"/>
              <a:t>Introduction</a:t>
            </a:r>
            <a:endParaRPr/>
          </a:p>
        </p:txBody>
      </p:sp>
      <p:sp>
        <p:nvSpPr>
          <p:cNvPr id="189" name="Google Shape;189;p5"/>
          <p:cNvSpPr txBox="1"/>
          <p:nvPr>
            <p:ph idx="1" type="body"/>
          </p:nvPr>
        </p:nvSpPr>
        <p:spPr>
          <a:xfrm>
            <a:off x="2525204" y="1472184"/>
            <a:ext cx="8915400" cy="4761706"/>
          </a:xfrm>
          <a:prstGeom prst="rect">
            <a:avLst/>
          </a:prstGeom>
          <a:noFill/>
          <a:ln>
            <a:noFill/>
          </a:ln>
        </p:spPr>
        <p:txBody>
          <a:bodyPr anchorCtr="0" anchor="t" bIns="45700" lIns="91425" spcFirstLastPara="1" rIns="91425" wrap="square" tIns="45700">
            <a:normAutofit fontScale="47500" lnSpcReduction="20000"/>
          </a:bodyPr>
          <a:lstStyle/>
          <a:p>
            <a:pPr indent="0" lvl="0" marL="0" rtl="0" algn="l">
              <a:spcBef>
                <a:spcPts val="0"/>
              </a:spcBef>
              <a:spcAft>
                <a:spcPts val="0"/>
              </a:spcAft>
              <a:buSzPct val="100000"/>
              <a:buNone/>
            </a:pPr>
            <a:r>
              <a:rPr b="1" lang="en-US"/>
              <a:t>External perception and social media</a:t>
            </a:r>
            <a:endParaRPr/>
          </a:p>
          <a:p>
            <a:pPr indent="0" lvl="0" marL="0" rtl="0" algn="l">
              <a:spcBef>
                <a:spcPts val="1000"/>
              </a:spcBef>
              <a:spcAft>
                <a:spcPts val="0"/>
              </a:spcAft>
              <a:buSzPct val="100000"/>
              <a:buNone/>
            </a:pPr>
            <a:r>
              <a:rPr b="1" lang="en-US"/>
              <a:t>Quick judgment in social media:</a:t>
            </a:r>
            <a:endParaRPr/>
          </a:p>
          <a:p>
            <a:pPr indent="-285750" lvl="1" marL="742950" rtl="0" algn="l">
              <a:spcBef>
                <a:spcPts val="1000"/>
              </a:spcBef>
              <a:spcAft>
                <a:spcPts val="0"/>
              </a:spcAft>
              <a:buSzPct val="100000"/>
              <a:buChar char="🠶"/>
            </a:pPr>
            <a:r>
              <a:rPr lang="en-US"/>
              <a:t>The scarcity of information leads to simplified and quick decisions.</a:t>
            </a:r>
            <a:endParaRPr/>
          </a:p>
          <a:p>
            <a:pPr indent="-285750" lvl="1" marL="742950" rtl="0" algn="l">
              <a:spcBef>
                <a:spcPts val="1000"/>
              </a:spcBef>
              <a:spcAft>
                <a:spcPts val="0"/>
              </a:spcAft>
              <a:buSzPct val="100000"/>
              <a:buChar char="🠶"/>
            </a:pPr>
            <a:r>
              <a:rPr lang="en-US"/>
              <a:t>Risk of misunderstandings and distorted perceptions of other people.</a:t>
            </a:r>
            <a:endParaRPr/>
          </a:p>
          <a:p>
            <a:pPr indent="0" lvl="0" marL="0" rtl="0" algn="l">
              <a:spcBef>
                <a:spcPts val="1000"/>
              </a:spcBef>
              <a:spcAft>
                <a:spcPts val="0"/>
              </a:spcAft>
              <a:buSzPct val="100000"/>
              <a:buNone/>
            </a:pPr>
            <a:r>
              <a:rPr b="1" lang="en-US"/>
              <a:t>Comparison and envy:</a:t>
            </a:r>
            <a:endParaRPr/>
          </a:p>
          <a:p>
            <a:pPr indent="-285750" lvl="1" marL="742950" rtl="0" algn="l">
              <a:spcBef>
                <a:spcPts val="1000"/>
              </a:spcBef>
              <a:spcAft>
                <a:spcPts val="0"/>
              </a:spcAft>
              <a:buSzPct val="100000"/>
              <a:buChar char="🠶"/>
            </a:pPr>
            <a:r>
              <a:rPr lang="en-US"/>
              <a:t>Constant confrontation with the success of others promotes feelings of envy and inferiority.</a:t>
            </a:r>
            <a:endParaRPr/>
          </a:p>
          <a:p>
            <a:pPr indent="-285750" lvl="1" marL="742950" rtl="0" algn="l">
              <a:spcBef>
                <a:spcPts val="1000"/>
              </a:spcBef>
              <a:spcAft>
                <a:spcPts val="0"/>
              </a:spcAft>
              <a:buSzPct val="100000"/>
              <a:buChar char="🠶"/>
            </a:pPr>
            <a:r>
              <a:rPr lang="en-US"/>
              <a:t>Influences the evaluation of others without knowledge of their actual life situation.</a:t>
            </a:r>
            <a:endParaRPr/>
          </a:p>
          <a:p>
            <a:pPr indent="0" lvl="0" marL="0" rtl="0" algn="l">
              <a:spcBef>
                <a:spcPts val="1000"/>
              </a:spcBef>
              <a:spcAft>
                <a:spcPts val="0"/>
              </a:spcAft>
              <a:buSzPct val="100000"/>
              <a:buNone/>
            </a:pPr>
            <a:r>
              <a:rPr b="1" lang="en-US"/>
              <a:t>Anonymity and criticism:</a:t>
            </a:r>
            <a:endParaRPr/>
          </a:p>
          <a:p>
            <a:pPr indent="-285750" lvl="1" marL="742950" rtl="0" algn="l">
              <a:spcBef>
                <a:spcPts val="1000"/>
              </a:spcBef>
              <a:spcAft>
                <a:spcPts val="0"/>
              </a:spcAft>
              <a:buSzPct val="100000"/>
              <a:buChar char="🠶"/>
            </a:pPr>
            <a:r>
              <a:rPr lang="en-US"/>
              <a:t>Anonymity in social networks favors harsher criticism and negative comments.</a:t>
            </a:r>
            <a:endParaRPr/>
          </a:p>
          <a:p>
            <a:pPr indent="-285750" lvl="1" marL="742950" rtl="0" algn="l">
              <a:spcBef>
                <a:spcPts val="1000"/>
              </a:spcBef>
              <a:spcAft>
                <a:spcPts val="0"/>
              </a:spcAft>
              <a:buSzPct val="100000"/>
              <a:buChar char="🠶"/>
            </a:pPr>
            <a:r>
              <a:rPr lang="en-US"/>
              <a:t>Criticism expressed online is often harsher than in face-to-face conversations.</a:t>
            </a:r>
            <a:endParaRPr/>
          </a:p>
          <a:p>
            <a:pPr indent="-285750" lvl="1" marL="742950" rtl="0" algn="l">
              <a:spcBef>
                <a:spcPts val="1000"/>
              </a:spcBef>
              <a:spcAft>
                <a:spcPts val="0"/>
              </a:spcAft>
              <a:buSzPct val="100000"/>
              <a:buChar char="🠶"/>
            </a:pPr>
            <a:r>
              <a:rPr lang="en-US"/>
              <a:t>The importance of understanding both concepts</a:t>
            </a:r>
            <a:endParaRPr/>
          </a:p>
          <a:p>
            <a:pPr indent="0" lvl="0" marL="0" rtl="0" algn="l">
              <a:spcBef>
                <a:spcPts val="1000"/>
              </a:spcBef>
              <a:spcAft>
                <a:spcPts val="0"/>
              </a:spcAft>
              <a:buSzPct val="100000"/>
              <a:buNone/>
            </a:pPr>
            <a:r>
              <a:rPr b="1" lang="en-US"/>
              <a:t>Developing healthy self-images</a:t>
            </a:r>
            <a:r>
              <a:rPr lang="en-US"/>
              <a:t>:</a:t>
            </a:r>
            <a:endParaRPr/>
          </a:p>
          <a:p>
            <a:pPr indent="-285750" lvl="1" marL="742950" rtl="0" algn="l">
              <a:spcBef>
                <a:spcPts val="1000"/>
              </a:spcBef>
              <a:spcAft>
                <a:spcPts val="0"/>
              </a:spcAft>
              <a:buSzPct val="100000"/>
              <a:buChar char="🠶"/>
            </a:pPr>
            <a:r>
              <a:rPr lang="en-US"/>
              <a:t>Recognizing the influences of social media on perception.</a:t>
            </a:r>
            <a:endParaRPr/>
          </a:p>
          <a:p>
            <a:pPr indent="-285750" lvl="1" marL="742950" rtl="0" algn="l">
              <a:spcBef>
                <a:spcPts val="1000"/>
              </a:spcBef>
              <a:spcAft>
                <a:spcPts val="0"/>
              </a:spcAft>
              <a:buSzPct val="100000"/>
              <a:buChar char="🠶"/>
            </a:pPr>
            <a:r>
              <a:rPr lang="en-US"/>
              <a:t>Strategies to promote a healthy self-image, independent of online feedback.</a:t>
            </a:r>
            <a:endParaRPr/>
          </a:p>
          <a:p>
            <a:pPr indent="0" lvl="0" marL="0" rtl="0" algn="l">
              <a:spcBef>
                <a:spcPts val="1000"/>
              </a:spcBef>
              <a:spcAft>
                <a:spcPts val="0"/>
              </a:spcAft>
              <a:buSzPct val="100000"/>
              <a:buNone/>
            </a:pPr>
            <a:r>
              <a:rPr b="1" lang="en-US"/>
              <a:t>Promoting empathy:</a:t>
            </a:r>
            <a:endParaRPr/>
          </a:p>
          <a:p>
            <a:pPr indent="-285750" lvl="1" marL="742950" rtl="0" algn="l">
              <a:spcBef>
                <a:spcPts val="1000"/>
              </a:spcBef>
              <a:spcAft>
                <a:spcPts val="0"/>
              </a:spcAft>
              <a:buSzPct val="100000"/>
              <a:buChar char="🠶"/>
            </a:pPr>
            <a:r>
              <a:rPr lang="en-US"/>
              <a:t>Awareness of distortions in the perception of others through social media.</a:t>
            </a:r>
            <a:endParaRPr/>
          </a:p>
          <a:p>
            <a:pPr indent="-285750" lvl="1" marL="742950" rtl="0" algn="l">
              <a:spcBef>
                <a:spcPts val="1000"/>
              </a:spcBef>
              <a:spcAft>
                <a:spcPts val="0"/>
              </a:spcAft>
              <a:buSzPct val="100000"/>
              <a:buChar char="🠶"/>
            </a:pPr>
            <a:r>
              <a:rPr lang="en-US"/>
              <a:t>More empathetic interaction and avoidance of hasty judgments.</a:t>
            </a:r>
            <a:endParaRPr/>
          </a:p>
          <a:p>
            <a:pPr indent="0" lvl="0" marL="0" rtl="0" algn="l">
              <a:spcBef>
                <a:spcPts val="1000"/>
              </a:spcBef>
              <a:spcAft>
                <a:spcPts val="0"/>
              </a:spcAft>
              <a:buSzPct val="100000"/>
              <a:buNone/>
            </a:pPr>
            <a:r>
              <a:rPr b="1" lang="en-US"/>
              <a:t>Strengthening digital competence:</a:t>
            </a:r>
            <a:endParaRPr/>
          </a:p>
          <a:p>
            <a:pPr indent="-285750" lvl="1" marL="742950" rtl="0" algn="l">
              <a:spcBef>
                <a:spcPts val="1000"/>
              </a:spcBef>
              <a:spcAft>
                <a:spcPts val="0"/>
              </a:spcAft>
              <a:buSzPct val="100000"/>
              <a:buChar char="🠶"/>
            </a:pPr>
            <a:r>
              <a:rPr lang="en-US"/>
              <a:t>Critical consideration and questioning of content on social media.</a:t>
            </a:r>
            <a:endParaRPr/>
          </a:p>
          <a:p>
            <a:pPr indent="-285750" lvl="1" marL="742950" rtl="0" algn="l">
              <a:spcBef>
                <a:spcPts val="1000"/>
              </a:spcBef>
              <a:spcAft>
                <a:spcPts val="0"/>
              </a:spcAft>
              <a:buSzPct val="106666"/>
              <a:buChar char="🠶"/>
            </a:pPr>
            <a:r>
              <a:rPr lang="en-US"/>
              <a:t>Important ability to understand self-perception and the perception of others in the networked world</a:t>
            </a:r>
            <a:endParaRPr sz="1500"/>
          </a:p>
          <a:p>
            <a:pPr indent="-288607" lvl="0" marL="342900" rtl="0" algn="l">
              <a:spcBef>
                <a:spcPts val="1000"/>
              </a:spcBef>
              <a:spcAft>
                <a:spcPts val="0"/>
              </a:spcAft>
              <a:buSzPct val="100000"/>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g2ca0df515a1_0_0"/>
          <p:cNvSpPr txBox="1"/>
          <p:nvPr>
            <p:ph type="title"/>
          </p:nvPr>
        </p:nvSpPr>
        <p:spPr>
          <a:xfrm>
            <a:off x="2592925" y="624110"/>
            <a:ext cx="8911800" cy="1281000"/>
          </a:xfrm>
          <a:prstGeom prst="rect">
            <a:avLst/>
          </a:prstGeom>
        </p:spPr>
        <p:txBody>
          <a:bodyPr anchorCtr="0" anchor="t" bIns="45700" lIns="91425" spcFirstLastPara="1" rIns="91425" wrap="square" tIns="45700">
            <a:normAutofit/>
          </a:bodyPr>
          <a:lstStyle/>
          <a:p>
            <a:pPr indent="0" lvl="0" marL="0" rtl="0" algn="l">
              <a:spcBef>
                <a:spcPts val="0"/>
              </a:spcBef>
              <a:spcAft>
                <a:spcPts val="0"/>
              </a:spcAft>
              <a:buNone/>
            </a:pPr>
            <a:r>
              <a:rPr lang="en-US"/>
              <a:t>What is Technostress?</a:t>
            </a:r>
            <a:endParaRPr/>
          </a:p>
        </p:txBody>
      </p:sp>
      <p:sp>
        <p:nvSpPr>
          <p:cNvPr id="195" name="Google Shape;195;g2ca0df515a1_0_0"/>
          <p:cNvSpPr txBox="1"/>
          <p:nvPr>
            <p:ph idx="1" type="body"/>
          </p:nvPr>
        </p:nvSpPr>
        <p:spPr>
          <a:xfrm>
            <a:off x="2039750" y="2596500"/>
            <a:ext cx="8915400" cy="1665000"/>
          </a:xfrm>
          <a:prstGeom prst="rect">
            <a:avLst/>
          </a:prstGeom>
        </p:spPr>
        <p:txBody>
          <a:bodyPr anchorCtr="0" anchor="t" bIns="45700" lIns="91425" spcFirstLastPara="1" rIns="91425" wrap="square" tIns="45700">
            <a:normAutofit/>
          </a:bodyPr>
          <a:lstStyle/>
          <a:p>
            <a:pPr indent="0" lvl="0" marL="0" rtl="0" algn="ctr">
              <a:spcBef>
                <a:spcPts val="1000"/>
              </a:spcBef>
              <a:spcAft>
                <a:spcPts val="0"/>
              </a:spcAft>
              <a:buNone/>
            </a:pPr>
            <a:r>
              <a:rPr i="1" lang="en-US"/>
              <a:t>"Technostress is stress caused by the use of technology and digital media, often due to rapid technological change, constant connectivity, and information overload, which can cause anxiety, exhaustion, and dissatisfaction."</a:t>
            </a:r>
            <a:endParaRPr i="1"/>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g2ca0df515a1_0_6"/>
          <p:cNvSpPr txBox="1"/>
          <p:nvPr>
            <p:ph type="title"/>
          </p:nvPr>
        </p:nvSpPr>
        <p:spPr>
          <a:xfrm>
            <a:off x="2592925" y="624110"/>
            <a:ext cx="8911800" cy="1281000"/>
          </a:xfrm>
          <a:prstGeom prst="rect">
            <a:avLst/>
          </a:prstGeom>
        </p:spPr>
        <p:txBody>
          <a:bodyPr anchorCtr="0" anchor="t" bIns="45700" lIns="91425" spcFirstLastPara="1" rIns="91425" wrap="square" tIns="45700">
            <a:normAutofit/>
          </a:bodyPr>
          <a:lstStyle/>
          <a:p>
            <a:pPr indent="0" lvl="0" marL="0" rtl="0" algn="l">
              <a:spcBef>
                <a:spcPts val="1000"/>
              </a:spcBef>
              <a:spcAft>
                <a:spcPts val="0"/>
              </a:spcAft>
              <a:buClr>
                <a:schemeClr val="dk1"/>
              </a:buClr>
              <a:buSzPts val="1100"/>
              <a:buFont typeface="Arial"/>
              <a:buNone/>
            </a:pPr>
            <a:r>
              <a:rPr lang="en-US"/>
              <a:t>What is technostress?</a:t>
            </a:r>
            <a:endParaRPr/>
          </a:p>
          <a:p>
            <a:pPr indent="0" lvl="0" marL="0" rtl="0" algn="l">
              <a:spcBef>
                <a:spcPts val="1000"/>
              </a:spcBef>
              <a:spcAft>
                <a:spcPts val="0"/>
              </a:spcAft>
              <a:buClr>
                <a:schemeClr val="dk1"/>
              </a:buClr>
              <a:buSzPts val="1100"/>
              <a:buFont typeface="Arial"/>
              <a:buNone/>
            </a:pPr>
            <a:r>
              <a:rPr lang="en-US" sz="3266"/>
              <a:t>Reasons.</a:t>
            </a:r>
            <a:r>
              <a:rPr lang="en-US" sz="1466">
                <a:solidFill>
                  <a:srgbClr val="3F3F3F"/>
                </a:solidFill>
              </a:rPr>
              <a:t>.</a:t>
            </a:r>
            <a:endParaRPr sz="1466">
              <a:solidFill>
                <a:srgbClr val="3F3F3F"/>
              </a:solidFill>
            </a:endParaRPr>
          </a:p>
        </p:txBody>
      </p:sp>
      <p:sp>
        <p:nvSpPr>
          <p:cNvPr id="201" name="Google Shape;201;g2ca0df515a1_0_6"/>
          <p:cNvSpPr txBox="1"/>
          <p:nvPr>
            <p:ph idx="1" type="body"/>
          </p:nvPr>
        </p:nvSpPr>
        <p:spPr>
          <a:xfrm>
            <a:off x="2589212" y="2133600"/>
            <a:ext cx="8915400" cy="3777600"/>
          </a:xfrm>
          <a:prstGeom prst="rect">
            <a:avLst/>
          </a:prstGeom>
        </p:spPr>
        <p:txBody>
          <a:bodyPr anchorCtr="0" anchor="t" bIns="45700" lIns="91425" spcFirstLastPara="1" rIns="91425" wrap="square" tIns="45700">
            <a:normAutofit fontScale="77500" lnSpcReduction="20000"/>
          </a:bodyPr>
          <a:lstStyle/>
          <a:p>
            <a:pPr indent="0" lvl="0" marL="0" rtl="0" algn="l">
              <a:spcBef>
                <a:spcPts val="1000"/>
              </a:spcBef>
              <a:spcAft>
                <a:spcPts val="0"/>
              </a:spcAft>
              <a:buClr>
                <a:schemeClr val="dk1"/>
              </a:buClr>
              <a:buSzPct val="61111"/>
              <a:buFont typeface="Arial"/>
              <a:buNone/>
            </a:pPr>
            <a:r>
              <a:rPr lang="en-US"/>
              <a:t>Information overload: The amount of information received through digital channels can be overwhelming, making it difficult to distinguish between important and unimportant information.</a:t>
            </a:r>
            <a:endParaRPr/>
          </a:p>
          <a:p>
            <a:pPr indent="0" lvl="0" marL="0" rtl="0" algn="l">
              <a:spcBef>
                <a:spcPts val="1000"/>
              </a:spcBef>
              <a:spcAft>
                <a:spcPts val="0"/>
              </a:spcAft>
              <a:buClr>
                <a:schemeClr val="dk1"/>
              </a:buClr>
              <a:buSzPct val="61111"/>
              <a:buFont typeface="Arial"/>
              <a:buNone/>
            </a:pPr>
            <a:r>
              <a:t/>
            </a:r>
            <a:endParaRPr/>
          </a:p>
          <a:p>
            <a:pPr indent="0" lvl="0" marL="0" rtl="0" algn="l">
              <a:spcBef>
                <a:spcPts val="1000"/>
              </a:spcBef>
              <a:spcAft>
                <a:spcPts val="0"/>
              </a:spcAft>
              <a:buClr>
                <a:schemeClr val="dk1"/>
              </a:buClr>
              <a:buSzPct val="61111"/>
              <a:buFont typeface="Arial"/>
              <a:buNone/>
            </a:pPr>
            <a:r>
              <a:rPr lang="en-US"/>
              <a:t>Constant availability: The expectation of responding to emails and messages outside of regular working hours can lead to a feeling of constant tension and exhaustion.</a:t>
            </a:r>
            <a:endParaRPr/>
          </a:p>
          <a:p>
            <a:pPr indent="0" lvl="0" marL="0" rtl="0" algn="l">
              <a:spcBef>
                <a:spcPts val="1000"/>
              </a:spcBef>
              <a:spcAft>
                <a:spcPts val="0"/>
              </a:spcAft>
              <a:buClr>
                <a:schemeClr val="dk1"/>
              </a:buClr>
              <a:buSzPct val="61111"/>
              <a:buFont typeface="Arial"/>
              <a:buNone/>
            </a:pPr>
            <a:r>
              <a:t/>
            </a:r>
            <a:endParaRPr/>
          </a:p>
          <a:p>
            <a:pPr indent="0" lvl="0" marL="0" rtl="0" algn="l">
              <a:spcBef>
                <a:spcPts val="1000"/>
              </a:spcBef>
              <a:spcAft>
                <a:spcPts val="0"/>
              </a:spcAft>
              <a:buClr>
                <a:schemeClr val="dk1"/>
              </a:buClr>
              <a:buSzPct val="61111"/>
              <a:buFont typeface="Arial"/>
              <a:buNone/>
            </a:pPr>
            <a:r>
              <a:rPr lang="en-US"/>
              <a:t>The fast pace of technology development can be stressful and frustrating. One must continually learn new skills to keep up with technological changes.</a:t>
            </a:r>
            <a:endParaRPr/>
          </a:p>
          <a:p>
            <a:pPr indent="0" lvl="0" marL="0" rtl="0" algn="l">
              <a:spcBef>
                <a:spcPts val="1000"/>
              </a:spcBef>
              <a:spcAft>
                <a:spcPts val="0"/>
              </a:spcAft>
              <a:buClr>
                <a:schemeClr val="dk1"/>
              </a:buClr>
              <a:buSzPct val="61111"/>
              <a:buFont typeface="Arial"/>
              <a:buNone/>
            </a:pPr>
            <a:r>
              <a:t/>
            </a:r>
            <a:endParaRPr/>
          </a:p>
          <a:p>
            <a:pPr indent="0" lvl="0" marL="0" rtl="0" algn="l">
              <a:spcBef>
                <a:spcPts val="1000"/>
              </a:spcBef>
              <a:spcAft>
                <a:spcPts val="0"/>
              </a:spcAft>
              <a:buClr>
                <a:schemeClr val="dk1"/>
              </a:buClr>
              <a:buSzPct val="61111"/>
              <a:buFont typeface="Arial"/>
              <a:buNone/>
            </a:pPr>
            <a:r>
              <a:rPr lang="en-US"/>
              <a:t>Multitasking: Using multiple digital devices and platforms simultaneously can lead to reduced concentration and productivity, which can cause stress.</a:t>
            </a:r>
            <a:endParaRPr/>
          </a:p>
          <a:p>
            <a:pPr indent="0" lvl="0" marL="0" rtl="0" algn="l">
              <a:spcBef>
                <a:spcPts val="1000"/>
              </a:spcBef>
              <a:spcAft>
                <a:spcPts val="0"/>
              </a:spcAft>
              <a:buClr>
                <a:schemeClr val="dk1"/>
              </a:buClr>
              <a:buSzPct val="61111"/>
              <a:buFont typeface="Arial"/>
              <a:buNone/>
            </a:pPr>
            <a:r>
              <a:t/>
            </a:r>
            <a:endParaRPr/>
          </a:p>
          <a:p>
            <a:pPr indent="0" lvl="0" marL="0" rtl="0" algn="l">
              <a:spcBef>
                <a:spcPts val="1000"/>
              </a:spcBef>
              <a:spcAft>
                <a:spcPts val="0"/>
              </a:spcAft>
              <a:buNone/>
            </a:pPr>
            <a:r>
              <a:rPr lang="en-US"/>
              <a:t>Privacy and security concerns: Concerns about privacy and the security of personal information in the digital space can also contribute to technostress.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g2ca0df515a1_0_12"/>
          <p:cNvSpPr txBox="1"/>
          <p:nvPr>
            <p:ph type="title"/>
          </p:nvPr>
        </p:nvSpPr>
        <p:spPr>
          <a:xfrm>
            <a:off x="2592925" y="624110"/>
            <a:ext cx="8911800" cy="1281000"/>
          </a:xfrm>
          <a:prstGeom prst="rect">
            <a:avLst/>
          </a:prstGeom>
        </p:spPr>
        <p:txBody>
          <a:bodyPr anchorCtr="0" anchor="t" bIns="45700" lIns="91425" spcFirstLastPara="1" rIns="91425" wrap="square" tIns="45700">
            <a:normAutofit/>
          </a:bodyPr>
          <a:lstStyle/>
          <a:p>
            <a:pPr indent="0" lvl="0" marL="0" rtl="0" algn="l">
              <a:spcBef>
                <a:spcPts val="0"/>
              </a:spcBef>
              <a:spcAft>
                <a:spcPts val="0"/>
              </a:spcAft>
              <a:buNone/>
            </a:pPr>
            <a:r>
              <a:rPr lang="en-US"/>
              <a:t>What is Technostress?</a:t>
            </a:r>
            <a:endParaRPr/>
          </a:p>
          <a:p>
            <a:pPr indent="0" lvl="0" marL="0" rtl="0" algn="l">
              <a:spcBef>
                <a:spcPts val="0"/>
              </a:spcBef>
              <a:spcAft>
                <a:spcPts val="0"/>
              </a:spcAft>
              <a:buNone/>
            </a:pPr>
            <a:r>
              <a:rPr lang="en-US" sz="2700"/>
              <a:t>Strategies for coping</a:t>
            </a:r>
            <a:endParaRPr sz="2700"/>
          </a:p>
        </p:txBody>
      </p:sp>
      <p:sp>
        <p:nvSpPr>
          <p:cNvPr id="207" name="Google Shape;207;g2ca0df515a1_0_12"/>
          <p:cNvSpPr txBox="1"/>
          <p:nvPr>
            <p:ph idx="1" type="body"/>
          </p:nvPr>
        </p:nvSpPr>
        <p:spPr>
          <a:xfrm>
            <a:off x="2589212" y="2133600"/>
            <a:ext cx="8915400" cy="3777600"/>
          </a:xfrm>
          <a:prstGeom prst="rect">
            <a:avLst/>
          </a:prstGeom>
        </p:spPr>
        <p:txBody>
          <a:bodyPr anchorCtr="0" anchor="t" bIns="45700" lIns="91425" spcFirstLastPara="1" rIns="91425" wrap="square" tIns="45700">
            <a:normAutofit/>
          </a:bodyPr>
          <a:lstStyle/>
          <a:p>
            <a:pPr indent="-342900" lvl="0" marL="457200" rtl="0" algn="l">
              <a:spcBef>
                <a:spcPts val="1000"/>
              </a:spcBef>
              <a:spcAft>
                <a:spcPts val="0"/>
              </a:spcAft>
              <a:buSzPts val="1800"/>
              <a:buChar char="🠶"/>
            </a:pPr>
            <a:r>
              <a:rPr lang="en-US"/>
              <a:t>Setting clear boundaries for work and the use of digital media</a:t>
            </a:r>
            <a:endParaRPr/>
          </a:p>
          <a:p>
            <a:pPr indent="0" lvl="0" marL="457200" rtl="0" algn="l">
              <a:spcBef>
                <a:spcPts val="1000"/>
              </a:spcBef>
              <a:spcAft>
                <a:spcPts val="0"/>
              </a:spcAft>
              <a:buNone/>
            </a:pPr>
            <a:r>
              <a:t/>
            </a:r>
            <a:endParaRPr/>
          </a:p>
          <a:p>
            <a:pPr indent="-342900" lvl="0" marL="457200" rtl="0" algn="l">
              <a:spcBef>
                <a:spcPts val="1000"/>
              </a:spcBef>
              <a:spcAft>
                <a:spcPts val="0"/>
              </a:spcAft>
              <a:buSzPts val="1800"/>
              <a:buChar char="🠶"/>
            </a:pPr>
            <a:r>
              <a:rPr lang="en-US"/>
              <a:t>Promoting digital detox times</a:t>
            </a:r>
            <a:endParaRPr/>
          </a:p>
          <a:p>
            <a:pPr indent="0" lvl="0" marL="457200" rtl="0" algn="l">
              <a:spcBef>
                <a:spcPts val="1000"/>
              </a:spcBef>
              <a:spcAft>
                <a:spcPts val="0"/>
              </a:spcAft>
              <a:buNone/>
            </a:pPr>
            <a:r>
              <a:t/>
            </a:r>
            <a:endParaRPr/>
          </a:p>
          <a:p>
            <a:pPr indent="-342900" lvl="0" marL="457200" rtl="0" algn="l">
              <a:spcBef>
                <a:spcPts val="1000"/>
              </a:spcBef>
              <a:spcAft>
                <a:spcPts val="0"/>
              </a:spcAft>
              <a:buSzPts val="1800"/>
              <a:buChar char="🠶"/>
            </a:pPr>
            <a:r>
              <a:rPr lang="en-US"/>
              <a:t>prioritizing tasks</a:t>
            </a:r>
            <a:endParaRPr/>
          </a:p>
          <a:p>
            <a:pPr indent="0" lvl="0" marL="457200" rtl="0" algn="l">
              <a:spcBef>
                <a:spcPts val="1000"/>
              </a:spcBef>
              <a:spcAft>
                <a:spcPts val="0"/>
              </a:spcAft>
              <a:buNone/>
            </a:pPr>
            <a:r>
              <a:t/>
            </a:r>
            <a:endParaRPr/>
          </a:p>
          <a:p>
            <a:pPr indent="-342900" lvl="0" marL="457200" rtl="0" algn="l">
              <a:spcBef>
                <a:spcPts val="1000"/>
              </a:spcBef>
              <a:spcAft>
                <a:spcPts val="0"/>
              </a:spcAft>
              <a:buSzPts val="1800"/>
              <a:buChar char="🠶"/>
            </a:pPr>
            <a:r>
              <a:rPr lang="en-US"/>
              <a:t>Learning effective time management techniques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6"/>
          <p:cNvSpPr txBox="1"/>
          <p:nvPr>
            <p:ph type="title"/>
          </p:nvPr>
        </p:nvSpPr>
        <p:spPr>
          <a:xfrm>
            <a:off x="2592925" y="624110"/>
            <a:ext cx="8911687" cy="128089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rgbClr val="262626"/>
              </a:buClr>
              <a:buSzPts val="3600"/>
              <a:buFont typeface="Century Gothic"/>
              <a:buNone/>
            </a:pPr>
            <a:r>
              <a:rPr lang="en-US"/>
              <a:t>Self-awareness</a:t>
            </a:r>
            <a:br>
              <a:rPr lang="en-US"/>
            </a:br>
            <a:endParaRPr/>
          </a:p>
        </p:txBody>
      </p:sp>
      <p:sp>
        <p:nvSpPr>
          <p:cNvPr id="213" name="Google Shape;213;p6"/>
          <p:cNvSpPr txBox="1"/>
          <p:nvPr>
            <p:ph idx="1" type="body"/>
          </p:nvPr>
        </p:nvSpPr>
        <p:spPr>
          <a:xfrm>
            <a:off x="2589212" y="2133600"/>
            <a:ext cx="8915400" cy="3777622"/>
          </a:xfrm>
          <a:prstGeom prst="rect">
            <a:avLst/>
          </a:prstGeom>
          <a:noFill/>
          <a:ln>
            <a:noFill/>
          </a:ln>
        </p:spPr>
        <p:txBody>
          <a:bodyPr anchorCtr="0" anchor="t" bIns="45700" lIns="91425" spcFirstLastPara="1" rIns="91425" wrap="square" tIns="45700">
            <a:normAutofit fontScale="70000" lnSpcReduction="20000"/>
          </a:bodyPr>
          <a:lstStyle/>
          <a:p>
            <a:pPr indent="0" lvl="0" marL="0" rtl="0" algn="l">
              <a:spcBef>
                <a:spcPts val="0"/>
              </a:spcBef>
              <a:spcAft>
                <a:spcPts val="0"/>
              </a:spcAft>
              <a:buSzPct val="100000"/>
              <a:buNone/>
            </a:pPr>
            <a:r>
              <a:rPr b="1" lang="en-US"/>
              <a:t>Definition</a:t>
            </a:r>
            <a:endParaRPr/>
          </a:p>
          <a:p>
            <a:pPr indent="0" lvl="0" marL="0" rtl="0" algn="l">
              <a:spcBef>
                <a:spcPts val="1000"/>
              </a:spcBef>
              <a:spcAft>
                <a:spcPts val="0"/>
              </a:spcAft>
              <a:buSzPct val="100000"/>
              <a:buNone/>
            </a:pPr>
            <a:r>
              <a:rPr i="1" lang="en-US"/>
              <a:t>“Self-perception is how individuals reflect on their characteristics and behavior. It is based on experiences, beliefs, and external feedback and shapes self-image in different situations.”</a:t>
            </a:r>
            <a:endParaRPr/>
          </a:p>
          <a:p>
            <a:pPr indent="0" lvl="0" marL="0" rtl="0" algn="l">
              <a:spcBef>
                <a:spcPts val="1000"/>
              </a:spcBef>
              <a:spcAft>
                <a:spcPts val="0"/>
              </a:spcAft>
              <a:buSzPct val="100000"/>
              <a:buNone/>
            </a:pPr>
            <a:r>
              <a:rPr b="1" lang="en-US"/>
              <a:t>Influence of social media</a:t>
            </a:r>
            <a:endParaRPr/>
          </a:p>
          <a:p>
            <a:pPr indent="-285750" lvl="1" marL="742950" rtl="0" algn="l">
              <a:spcBef>
                <a:spcPts val="1000"/>
              </a:spcBef>
              <a:spcAft>
                <a:spcPts val="0"/>
              </a:spcAft>
              <a:buSzPct val="100000"/>
              <a:buChar char="🠶"/>
            </a:pPr>
            <a:r>
              <a:rPr lang="en-US"/>
              <a:t>A strong influence of social media on self-perception</a:t>
            </a:r>
            <a:endParaRPr/>
          </a:p>
          <a:p>
            <a:pPr indent="-285750" lvl="1" marL="742950" rtl="0" algn="l">
              <a:spcBef>
                <a:spcPts val="1000"/>
              </a:spcBef>
              <a:spcAft>
                <a:spcPts val="0"/>
              </a:spcAft>
              <a:buSzPct val="100000"/>
              <a:buChar char="🠶"/>
            </a:pPr>
            <a:r>
              <a:rPr lang="en-US"/>
              <a:t>Promotion of a "highlight reel" culture</a:t>
            </a:r>
            <a:endParaRPr/>
          </a:p>
          <a:p>
            <a:pPr indent="-285750" lvl="1" marL="742950" rtl="0" algn="l">
              <a:spcBef>
                <a:spcPts val="1000"/>
              </a:spcBef>
              <a:spcAft>
                <a:spcPts val="0"/>
              </a:spcAft>
              <a:buSzPct val="100000"/>
              <a:buChar char="🠶"/>
            </a:pPr>
            <a:r>
              <a:rPr lang="en-US"/>
              <a:t>Presentation of only the best aspects of life</a:t>
            </a:r>
            <a:endParaRPr/>
          </a:p>
          <a:p>
            <a:pPr indent="-285750" lvl="1" marL="742950" rtl="0" algn="l">
              <a:spcBef>
                <a:spcPts val="1000"/>
              </a:spcBef>
              <a:spcAft>
                <a:spcPts val="0"/>
              </a:spcAft>
              <a:buSzPct val="100000"/>
              <a:buChar char="🠶"/>
            </a:pPr>
            <a:r>
              <a:rPr lang="en-US"/>
              <a:t>Distorted perception of reality</a:t>
            </a:r>
            <a:endParaRPr/>
          </a:p>
          <a:p>
            <a:pPr indent="-285750" lvl="1" marL="742950" rtl="0" algn="l">
              <a:spcBef>
                <a:spcPts val="1000"/>
              </a:spcBef>
              <a:spcAft>
                <a:spcPts val="0"/>
              </a:spcAft>
              <a:buSzPct val="100000"/>
              <a:buChar char="🠶"/>
            </a:pPr>
            <a:r>
              <a:rPr lang="en-US"/>
              <a:t>Feelings of inadequacy when compared with idealized representations</a:t>
            </a:r>
            <a:endParaRPr/>
          </a:p>
          <a:p>
            <a:pPr indent="0" lvl="0" marL="0" rtl="0" algn="l">
              <a:spcBef>
                <a:spcPts val="1000"/>
              </a:spcBef>
              <a:spcAft>
                <a:spcPts val="0"/>
              </a:spcAft>
              <a:buSzPct val="100000"/>
              <a:buNone/>
            </a:pPr>
            <a:r>
              <a:rPr b="1" lang="en-US"/>
              <a:t>Example</a:t>
            </a:r>
            <a:endParaRPr/>
          </a:p>
          <a:p>
            <a:pPr indent="0" lvl="0" marL="0" rtl="0" algn="l">
              <a:spcBef>
                <a:spcPts val="1000"/>
              </a:spcBef>
              <a:spcAft>
                <a:spcPts val="0"/>
              </a:spcAft>
              <a:buSzPct val="100000"/>
              <a:buNone/>
            </a:pPr>
            <a:r>
              <a:rPr lang="en-US"/>
              <a:t>A concrete example of the influence of social media on self-perception is the comparison with the seemingly perfect life realities shared on Instagram. Users see images of individuals with "perfect" bodies, luxurious lifestyles, ideal vacation spots, or extraordinary professional successes. These images can lead to the assumption that such lifestyles are the norm and that one's own life is not "good enough" in comparison. This constant comparison can affect self-esteem and lead to a distorted self-perception in which one's successes and moments of happiness are perceived as less valuable or significant.</a:t>
            </a:r>
            <a:endParaRPr/>
          </a:p>
        </p:txBody>
      </p:sp>
    </p:spTree>
  </p:cSld>
  <p:clrMapOvr>
    <a:masterClrMapping/>
  </p:clrMapOvr>
</p:sld>
</file>

<file path=ppt/theme/theme1.xml><?xml version="1.0" encoding="utf-8"?>
<a:theme xmlns:a="http://schemas.openxmlformats.org/drawingml/2006/main" xmlns:r="http://schemas.openxmlformats.org/officeDocument/2006/relationships" name="Fetzen">
  <a:themeElements>
    <a:clrScheme name="Wisp">
      <a:dk1>
        <a:srgbClr val="000000"/>
      </a:dk1>
      <a:lt1>
        <a:srgbClr val="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2024-02-06T08:37:48Z</dcterms:created>
  <dc:creator>Kocak, Seyma</dc:creator>
</cp:coreProperties>
</file>